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303" r:id="rId4"/>
    <p:sldId id="306" r:id="rId5"/>
    <p:sldId id="305" r:id="rId6"/>
    <p:sldId id="257"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9" r:id="rId29"/>
    <p:sldId id="290" r:id="rId30"/>
    <p:sldId id="283" r:id="rId31"/>
    <p:sldId id="280" r:id="rId32"/>
    <p:sldId id="281" r:id="rId33"/>
    <p:sldId id="282" r:id="rId34"/>
    <p:sldId id="284" r:id="rId35"/>
    <p:sldId id="285" r:id="rId36"/>
    <p:sldId id="286" r:id="rId37"/>
    <p:sldId id="287" r:id="rId38"/>
    <p:sldId id="288"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09DA0-883F-41E9-8311-77027F1B088A}"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AD247976-E219-4C1C-9FCB-619A64C30DE7}">
      <dgm:prSet phldrT="[Text]"/>
      <dgm:spPr/>
      <dgm:t>
        <a:bodyPr/>
        <a:lstStyle/>
        <a:p>
          <a:r>
            <a:rPr lang="en-US" dirty="0" smtClean="0">
              <a:latin typeface="Segoe UI Light" panose="020B0502040204020203" pitchFamily="34" charset="0"/>
              <a:cs typeface="Segoe UI Light" panose="020B0502040204020203" pitchFamily="34" charset="0"/>
            </a:rPr>
            <a:t>Provision Azure VM image with SQL 2012</a:t>
          </a:r>
          <a:endParaRPr lang="en-US" dirty="0">
            <a:latin typeface="Segoe UI Light" panose="020B0502040204020203" pitchFamily="34" charset="0"/>
            <a:cs typeface="Segoe UI Light" panose="020B0502040204020203" pitchFamily="34" charset="0"/>
          </a:endParaRPr>
        </a:p>
      </dgm:t>
    </dgm:pt>
    <dgm:pt modelId="{3095335D-CA07-49BC-8583-0B3DF3461A73}" type="parTrans" cxnId="{CE9D4AFA-B831-4ADF-B9F2-CF2E27B2C804}">
      <dgm:prSet/>
      <dgm:spPr/>
      <dgm:t>
        <a:bodyPr/>
        <a:lstStyle/>
        <a:p>
          <a:endParaRPr lang="en-US">
            <a:latin typeface="Segoe UI Light" panose="020B0502040204020203" pitchFamily="34" charset="0"/>
            <a:cs typeface="Segoe UI Light" panose="020B0502040204020203" pitchFamily="34" charset="0"/>
          </a:endParaRPr>
        </a:p>
      </dgm:t>
    </dgm:pt>
    <dgm:pt modelId="{F59DDA02-391B-4A11-957C-F4CE081C9C99}" type="sibTrans" cxnId="{CE9D4AFA-B831-4ADF-B9F2-CF2E27B2C804}">
      <dgm:prSet/>
      <dgm:spPr/>
      <dgm:t>
        <a:bodyPr/>
        <a:lstStyle/>
        <a:p>
          <a:endParaRPr lang="en-US">
            <a:latin typeface="Segoe UI Light" panose="020B0502040204020203" pitchFamily="34" charset="0"/>
            <a:cs typeface="Segoe UI Light" panose="020B0502040204020203" pitchFamily="34" charset="0"/>
          </a:endParaRPr>
        </a:p>
      </dgm:t>
    </dgm:pt>
    <dgm:pt modelId="{E44C30BA-F585-4DBD-8365-35A5793C3296}">
      <dgm:prSet phldrT="[Text]"/>
      <dgm:spPr/>
      <dgm:t>
        <a:bodyPr/>
        <a:lstStyle/>
        <a:p>
          <a:r>
            <a:rPr lang="en-US" dirty="0" smtClean="0">
              <a:latin typeface="Segoe UI Light" panose="020B0502040204020203" pitchFamily="34" charset="0"/>
              <a:cs typeface="Segoe UI Light" panose="020B0502040204020203" pitchFamily="34" charset="0"/>
            </a:rPr>
            <a:t>Configure Active Directory</a:t>
          </a:r>
          <a:endParaRPr lang="en-US" dirty="0">
            <a:latin typeface="Segoe UI Light" panose="020B0502040204020203" pitchFamily="34" charset="0"/>
            <a:cs typeface="Segoe UI Light" panose="020B0502040204020203" pitchFamily="34" charset="0"/>
          </a:endParaRPr>
        </a:p>
      </dgm:t>
    </dgm:pt>
    <dgm:pt modelId="{E0833217-4D8C-4661-A9FD-E19DA2E678F2}" type="parTrans" cxnId="{3AAE7C5E-343E-4FC8-919B-4B9BCAC15F94}">
      <dgm:prSet/>
      <dgm:spPr/>
      <dgm:t>
        <a:bodyPr/>
        <a:lstStyle/>
        <a:p>
          <a:endParaRPr lang="en-US">
            <a:latin typeface="Segoe UI Light" panose="020B0502040204020203" pitchFamily="34" charset="0"/>
            <a:cs typeface="Segoe UI Light" panose="020B0502040204020203" pitchFamily="34" charset="0"/>
          </a:endParaRPr>
        </a:p>
      </dgm:t>
    </dgm:pt>
    <dgm:pt modelId="{B3BD901D-0AA5-40F3-8277-913844CE3FDE}" type="sibTrans" cxnId="{3AAE7C5E-343E-4FC8-919B-4B9BCAC15F94}">
      <dgm:prSet/>
      <dgm:spPr/>
      <dgm:t>
        <a:bodyPr/>
        <a:lstStyle/>
        <a:p>
          <a:endParaRPr lang="en-US">
            <a:latin typeface="Segoe UI Light" panose="020B0502040204020203" pitchFamily="34" charset="0"/>
            <a:cs typeface="Segoe UI Light" panose="020B0502040204020203" pitchFamily="34" charset="0"/>
          </a:endParaRPr>
        </a:p>
      </dgm:t>
    </dgm:pt>
    <dgm:pt modelId="{6AD8C68C-53E6-400D-BCF0-14EF96039774}">
      <dgm:prSet phldrT="[Text]"/>
      <dgm:spPr/>
      <dgm:t>
        <a:bodyPr/>
        <a:lstStyle/>
        <a:p>
          <a:r>
            <a:rPr lang="en-US" dirty="0" smtClean="0">
              <a:latin typeface="Segoe UI Light" panose="020B0502040204020203" pitchFamily="34" charset="0"/>
              <a:cs typeface="Segoe UI Light" panose="020B0502040204020203" pitchFamily="34" charset="0"/>
            </a:rPr>
            <a:t>Add Application Server &amp; IIS roles to Windows Server</a:t>
          </a:r>
          <a:endParaRPr lang="en-US" dirty="0">
            <a:latin typeface="Segoe UI Light" panose="020B0502040204020203" pitchFamily="34" charset="0"/>
            <a:cs typeface="Segoe UI Light" panose="020B0502040204020203" pitchFamily="34" charset="0"/>
          </a:endParaRPr>
        </a:p>
      </dgm:t>
    </dgm:pt>
    <dgm:pt modelId="{56EC991C-23C6-48F1-A8A3-F37169A845FC}" type="parTrans" cxnId="{9EE4CB89-BFB5-482D-99E5-0EE429B8C1C5}">
      <dgm:prSet/>
      <dgm:spPr/>
      <dgm:t>
        <a:bodyPr/>
        <a:lstStyle/>
        <a:p>
          <a:endParaRPr lang="en-US">
            <a:latin typeface="Segoe UI Light" panose="020B0502040204020203" pitchFamily="34" charset="0"/>
            <a:cs typeface="Segoe UI Light" panose="020B0502040204020203" pitchFamily="34" charset="0"/>
          </a:endParaRPr>
        </a:p>
      </dgm:t>
    </dgm:pt>
    <dgm:pt modelId="{5EF0F7F7-3AB3-487A-91F3-BDDB5E163D16}" type="sibTrans" cxnId="{9EE4CB89-BFB5-482D-99E5-0EE429B8C1C5}">
      <dgm:prSet/>
      <dgm:spPr/>
      <dgm:t>
        <a:bodyPr/>
        <a:lstStyle/>
        <a:p>
          <a:endParaRPr lang="en-US">
            <a:latin typeface="Segoe UI Light" panose="020B0502040204020203" pitchFamily="34" charset="0"/>
            <a:cs typeface="Segoe UI Light" panose="020B0502040204020203" pitchFamily="34" charset="0"/>
          </a:endParaRPr>
        </a:p>
      </dgm:t>
    </dgm:pt>
    <dgm:pt modelId="{4F0F4F6C-0DE8-40C6-AE30-3F13B9747079}">
      <dgm:prSet phldrT="[Text]"/>
      <dgm:spPr/>
      <dgm:t>
        <a:bodyPr/>
        <a:lstStyle/>
        <a:p>
          <a:r>
            <a:rPr lang="en-US" dirty="0" smtClean="0">
              <a:latin typeface="Segoe UI Light" panose="020B0502040204020203" pitchFamily="34" charset="0"/>
              <a:cs typeface="Segoe UI Light" panose="020B0502040204020203" pitchFamily="34" charset="0"/>
            </a:rPr>
            <a:t>Create AD OU and user for CRM</a:t>
          </a:r>
          <a:endParaRPr lang="en-US" dirty="0">
            <a:latin typeface="Segoe UI Light" panose="020B0502040204020203" pitchFamily="34" charset="0"/>
            <a:cs typeface="Segoe UI Light" panose="020B0502040204020203" pitchFamily="34" charset="0"/>
          </a:endParaRPr>
        </a:p>
      </dgm:t>
    </dgm:pt>
    <dgm:pt modelId="{C1D61BC4-39BA-41DD-8028-105F0340E364}" type="parTrans" cxnId="{611BB78E-3B69-495C-833A-AEFABA1A81BA}">
      <dgm:prSet/>
      <dgm:spPr/>
      <dgm:t>
        <a:bodyPr/>
        <a:lstStyle/>
        <a:p>
          <a:endParaRPr lang="en-US">
            <a:latin typeface="Segoe UI Light" panose="020B0502040204020203" pitchFamily="34" charset="0"/>
            <a:cs typeface="Segoe UI Light" panose="020B0502040204020203" pitchFamily="34" charset="0"/>
          </a:endParaRPr>
        </a:p>
      </dgm:t>
    </dgm:pt>
    <dgm:pt modelId="{28FFBC46-3DC7-4964-B226-8FF05C5585F3}" type="sibTrans" cxnId="{611BB78E-3B69-495C-833A-AEFABA1A81BA}">
      <dgm:prSet/>
      <dgm:spPr/>
      <dgm:t>
        <a:bodyPr/>
        <a:lstStyle/>
        <a:p>
          <a:endParaRPr lang="en-US">
            <a:latin typeface="Segoe UI Light" panose="020B0502040204020203" pitchFamily="34" charset="0"/>
            <a:cs typeface="Segoe UI Light" panose="020B0502040204020203" pitchFamily="34" charset="0"/>
          </a:endParaRPr>
        </a:p>
      </dgm:t>
    </dgm:pt>
    <dgm:pt modelId="{52A39A99-507C-4331-A1A6-5CD9CEF95721}">
      <dgm:prSet phldrT="[Text]"/>
      <dgm:spPr/>
      <dgm:t>
        <a:bodyPr/>
        <a:lstStyle/>
        <a:p>
          <a:r>
            <a:rPr lang="en-US" dirty="0" smtClean="0">
              <a:latin typeface="Segoe UI Light" panose="020B0502040204020203" pitchFamily="34" charset="0"/>
              <a:cs typeface="Segoe UI Light" panose="020B0502040204020203" pitchFamily="34" charset="0"/>
            </a:rPr>
            <a:t>Configure Reporting Services</a:t>
          </a:r>
          <a:endParaRPr lang="en-US" dirty="0">
            <a:latin typeface="Segoe UI Light" panose="020B0502040204020203" pitchFamily="34" charset="0"/>
            <a:cs typeface="Segoe UI Light" panose="020B0502040204020203" pitchFamily="34" charset="0"/>
          </a:endParaRPr>
        </a:p>
      </dgm:t>
    </dgm:pt>
    <dgm:pt modelId="{C4E75313-6D43-42D7-9B34-5B1CC4AD53FB}" type="parTrans" cxnId="{007AAF7B-F8DD-41D6-9BEF-9190D80DEB09}">
      <dgm:prSet/>
      <dgm:spPr/>
      <dgm:t>
        <a:bodyPr/>
        <a:lstStyle/>
        <a:p>
          <a:endParaRPr lang="en-US">
            <a:latin typeface="Segoe UI Light" panose="020B0502040204020203" pitchFamily="34" charset="0"/>
            <a:cs typeface="Segoe UI Light" panose="020B0502040204020203" pitchFamily="34" charset="0"/>
          </a:endParaRPr>
        </a:p>
      </dgm:t>
    </dgm:pt>
    <dgm:pt modelId="{3155D6D7-6A3C-4106-934E-43BA828BC19F}" type="sibTrans" cxnId="{007AAF7B-F8DD-41D6-9BEF-9190D80DEB09}">
      <dgm:prSet/>
      <dgm:spPr/>
      <dgm:t>
        <a:bodyPr/>
        <a:lstStyle/>
        <a:p>
          <a:endParaRPr lang="en-US">
            <a:latin typeface="Segoe UI Light" panose="020B0502040204020203" pitchFamily="34" charset="0"/>
            <a:cs typeface="Segoe UI Light" panose="020B0502040204020203" pitchFamily="34" charset="0"/>
          </a:endParaRPr>
        </a:p>
      </dgm:t>
    </dgm:pt>
    <dgm:pt modelId="{DDC77905-EE1A-482F-B50E-312C054B53FA}">
      <dgm:prSet phldrT="[Text]"/>
      <dgm:spPr/>
      <dgm:t>
        <a:bodyPr/>
        <a:lstStyle/>
        <a:p>
          <a:r>
            <a:rPr lang="en-US" dirty="0" smtClean="0">
              <a:latin typeface="Segoe UI Light" panose="020B0502040204020203" pitchFamily="34" charset="0"/>
              <a:cs typeface="Segoe UI Light" panose="020B0502040204020203" pitchFamily="34" charset="0"/>
            </a:rPr>
            <a:t>Install CRM Server</a:t>
          </a:r>
          <a:endParaRPr lang="en-US" dirty="0">
            <a:latin typeface="Segoe UI Light" panose="020B0502040204020203" pitchFamily="34" charset="0"/>
            <a:cs typeface="Segoe UI Light" panose="020B0502040204020203" pitchFamily="34" charset="0"/>
          </a:endParaRPr>
        </a:p>
      </dgm:t>
    </dgm:pt>
    <dgm:pt modelId="{1626DF46-B642-466B-B465-A55C0E7493F9}" type="parTrans" cxnId="{A6B68140-0EC9-4F14-99C6-9F7E424B7670}">
      <dgm:prSet/>
      <dgm:spPr/>
      <dgm:t>
        <a:bodyPr/>
        <a:lstStyle/>
        <a:p>
          <a:endParaRPr lang="en-US">
            <a:latin typeface="Segoe UI Light" panose="020B0502040204020203" pitchFamily="34" charset="0"/>
            <a:cs typeface="Segoe UI Light" panose="020B0502040204020203" pitchFamily="34" charset="0"/>
          </a:endParaRPr>
        </a:p>
      </dgm:t>
    </dgm:pt>
    <dgm:pt modelId="{AD25B4B8-ABFF-4083-9D2A-686766EB842F}" type="sibTrans" cxnId="{A6B68140-0EC9-4F14-99C6-9F7E424B7670}">
      <dgm:prSet/>
      <dgm:spPr/>
      <dgm:t>
        <a:bodyPr/>
        <a:lstStyle/>
        <a:p>
          <a:endParaRPr lang="en-US">
            <a:latin typeface="Segoe UI Light" panose="020B0502040204020203" pitchFamily="34" charset="0"/>
            <a:cs typeface="Segoe UI Light" panose="020B0502040204020203" pitchFamily="34" charset="0"/>
          </a:endParaRPr>
        </a:p>
      </dgm:t>
    </dgm:pt>
    <dgm:pt modelId="{8FEE4E6F-A120-46F2-8306-7658C4E4D1A2}">
      <dgm:prSet phldrT="[Text]"/>
      <dgm:spPr/>
      <dgm:t>
        <a:bodyPr/>
        <a:lstStyle/>
        <a:p>
          <a:r>
            <a:rPr lang="en-US" dirty="0" smtClean="0">
              <a:latin typeface="Segoe UI Light" panose="020B0502040204020203" pitchFamily="34" charset="0"/>
              <a:cs typeface="Segoe UI Light" panose="020B0502040204020203" pitchFamily="34" charset="0"/>
            </a:rPr>
            <a:t>Install Reporting Extensions</a:t>
          </a:r>
          <a:endParaRPr lang="en-US" dirty="0">
            <a:latin typeface="Segoe UI Light" panose="020B0502040204020203" pitchFamily="34" charset="0"/>
            <a:cs typeface="Segoe UI Light" panose="020B0502040204020203" pitchFamily="34" charset="0"/>
          </a:endParaRPr>
        </a:p>
      </dgm:t>
    </dgm:pt>
    <dgm:pt modelId="{0C75236E-44D2-4811-809C-2A4A83C075D9}" type="parTrans" cxnId="{EAAA9DCD-A64C-4B1B-9CFA-F5D2A1D93B23}">
      <dgm:prSet/>
      <dgm:spPr/>
      <dgm:t>
        <a:bodyPr/>
        <a:lstStyle/>
        <a:p>
          <a:endParaRPr lang="en-US">
            <a:latin typeface="Segoe UI Light" panose="020B0502040204020203" pitchFamily="34" charset="0"/>
            <a:cs typeface="Segoe UI Light" panose="020B0502040204020203" pitchFamily="34" charset="0"/>
          </a:endParaRPr>
        </a:p>
      </dgm:t>
    </dgm:pt>
    <dgm:pt modelId="{E4973DE8-9A37-4D1C-A52C-006E44F67F64}" type="sibTrans" cxnId="{EAAA9DCD-A64C-4B1B-9CFA-F5D2A1D93B23}">
      <dgm:prSet/>
      <dgm:spPr/>
      <dgm:t>
        <a:bodyPr/>
        <a:lstStyle/>
        <a:p>
          <a:endParaRPr lang="en-US">
            <a:latin typeface="Segoe UI Light" panose="020B0502040204020203" pitchFamily="34" charset="0"/>
            <a:cs typeface="Segoe UI Light" panose="020B0502040204020203" pitchFamily="34" charset="0"/>
          </a:endParaRPr>
        </a:p>
      </dgm:t>
    </dgm:pt>
    <dgm:pt modelId="{0D9152DA-A85E-41D7-98D7-5DEBF8861359}">
      <dgm:prSet phldrT="[Text]"/>
      <dgm:spPr/>
      <dgm:t>
        <a:bodyPr/>
        <a:lstStyle/>
        <a:p>
          <a:r>
            <a:rPr lang="en-US" dirty="0" smtClean="0">
              <a:latin typeface="Segoe UI Light" panose="020B0502040204020203" pitchFamily="34" charset="0"/>
              <a:cs typeface="Segoe UI Light" panose="020B0502040204020203" pitchFamily="34" charset="0"/>
            </a:rPr>
            <a:t>(Optional: Outlook client, SharePoint)</a:t>
          </a:r>
          <a:endParaRPr lang="en-US" dirty="0">
            <a:latin typeface="Segoe UI Light" panose="020B0502040204020203" pitchFamily="34" charset="0"/>
            <a:cs typeface="Segoe UI Light" panose="020B0502040204020203" pitchFamily="34" charset="0"/>
          </a:endParaRPr>
        </a:p>
      </dgm:t>
    </dgm:pt>
    <dgm:pt modelId="{A133FC4F-B9B8-40E5-BA99-3D80CA272A93}" type="parTrans" cxnId="{C99643C1-19E1-48CC-B056-7084D40A52A3}">
      <dgm:prSet/>
      <dgm:spPr/>
      <dgm:t>
        <a:bodyPr/>
        <a:lstStyle/>
        <a:p>
          <a:endParaRPr lang="en-US">
            <a:latin typeface="Segoe UI Light" panose="020B0502040204020203" pitchFamily="34" charset="0"/>
            <a:cs typeface="Segoe UI Light" panose="020B0502040204020203" pitchFamily="34" charset="0"/>
          </a:endParaRPr>
        </a:p>
      </dgm:t>
    </dgm:pt>
    <dgm:pt modelId="{A1314AA0-0AB4-41DA-A800-375B03262604}" type="sibTrans" cxnId="{C99643C1-19E1-48CC-B056-7084D40A52A3}">
      <dgm:prSet/>
      <dgm:spPr/>
      <dgm:t>
        <a:bodyPr/>
        <a:lstStyle/>
        <a:p>
          <a:endParaRPr lang="en-US">
            <a:latin typeface="Segoe UI Light" panose="020B0502040204020203" pitchFamily="34" charset="0"/>
            <a:cs typeface="Segoe UI Light" panose="020B0502040204020203" pitchFamily="34" charset="0"/>
          </a:endParaRPr>
        </a:p>
      </dgm:t>
    </dgm:pt>
    <dgm:pt modelId="{75E71A61-1D4F-41F8-91D8-F8626B290B39}" type="pres">
      <dgm:prSet presAssocID="{B8409DA0-883F-41E9-8311-77027F1B088A}" presName="Name0" presStyleCnt="0">
        <dgm:presLayoutVars>
          <dgm:dir/>
          <dgm:resizeHandles val="exact"/>
        </dgm:presLayoutVars>
      </dgm:prSet>
      <dgm:spPr/>
      <dgm:t>
        <a:bodyPr/>
        <a:lstStyle/>
        <a:p>
          <a:endParaRPr lang="en-US"/>
        </a:p>
      </dgm:t>
    </dgm:pt>
    <dgm:pt modelId="{C41701F1-C2B6-4FF8-BFDF-37D46E63434A}" type="pres">
      <dgm:prSet presAssocID="{AD247976-E219-4C1C-9FCB-619A64C30DE7}" presName="node" presStyleLbl="node1" presStyleIdx="0" presStyleCnt="8">
        <dgm:presLayoutVars>
          <dgm:bulletEnabled val="1"/>
        </dgm:presLayoutVars>
      </dgm:prSet>
      <dgm:spPr/>
      <dgm:t>
        <a:bodyPr/>
        <a:lstStyle/>
        <a:p>
          <a:endParaRPr lang="en-US"/>
        </a:p>
      </dgm:t>
    </dgm:pt>
    <dgm:pt modelId="{36D14915-6540-49C4-9CAF-9A8FF65404A5}" type="pres">
      <dgm:prSet presAssocID="{F59DDA02-391B-4A11-957C-F4CE081C9C99}" presName="sibTrans" presStyleLbl="sibTrans1D1" presStyleIdx="0" presStyleCnt="7"/>
      <dgm:spPr/>
      <dgm:t>
        <a:bodyPr/>
        <a:lstStyle/>
        <a:p>
          <a:endParaRPr lang="en-US"/>
        </a:p>
      </dgm:t>
    </dgm:pt>
    <dgm:pt modelId="{4D09757B-EC77-4EE8-BA28-21DBB3C2A14F}" type="pres">
      <dgm:prSet presAssocID="{F59DDA02-391B-4A11-957C-F4CE081C9C99}" presName="connectorText" presStyleLbl="sibTrans1D1" presStyleIdx="0" presStyleCnt="7"/>
      <dgm:spPr/>
      <dgm:t>
        <a:bodyPr/>
        <a:lstStyle/>
        <a:p>
          <a:endParaRPr lang="en-US"/>
        </a:p>
      </dgm:t>
    </dgm:pt>
    <dgm:pt modelId="{374F6D4A-0C51-4220-830F-1DCA2007F682}" type="pres">
      <dgm:prSet presAssocID="{E44C30BA-F585-4DBD-8365-35A5793C3296}" presName="node" presStyleLbl="node1" presStyleIdx="1" presStyleCnt="8">
        <dgm:presLayoutVars>
          <dgm:bulletEnabled val="1"/>
        </dgm:presLayoutVars>
      </dgm:prSet>
      <dgm:spPr/>
      <dgm:t>
        <a:bodyPr/>
        <a:lstStyle/>
        <a:p>
          <a:endParaRPr lang="en-US"/>
        </a:p>
      </dgm:t>
    </dgm:pt>
    <dgm:pt modelId="{5FFFC4E6-84A1-4F8D-8A10-9A551D418AE6}" type="pres">
      <dgm:prSet presAssocID="{B3BD901D-0AA5-40F3-8277-913844CE3FDE}" presName="sibTrans" presStyleLbl="sibTrans1D1" presStyleIdx="1" presStyleCnt="7"/>
      <dgm:spPr/>
      <dgm:t>
        <a:bodyPr/>
        <a:lstStyle/>
        <a:p>
          <a:endParaRPr lang="en-US"/>
        </a:p>
      </dgm:t>
    </dgm:pt>
    <dgm:pt modelId="{E5BE7927-F371-4B80-AEB3-1CDD6774DB42}" type="pres">
      <dgm:prSet presAssocID="{B3BD901D-0AA5-40F3-8277-913844CE3FDE}" presName="connectorText" presStyleLbl="sibTrans1D1" presStyleIdx="1" presStyleCnt="7"/>
      <dgm:spPr/>
      <dgm:t>
        <a:bodyPr/>
        <a:lstStyle/>
        <a:p>
          <a:endParaRPr lang="en-US"/>
        </a:p>
      </dgm:t>
    </dgm:pt>
    <dgm:pt modelId="{C50850D0-239B-470D-8A06-131E48B8C9FF}" type="pres">
      <dgm:prSet presAssocID="{6AD8C68C-53E6-400D-BCF0-14EF96039774}" presName="node" presStyleLbl="node1" presStyleIdx="2" presStyleCnt="8">
        <dgm:presLayoutVars>
          <dgm:bulletEnabled val="1"/>
        </dgm:presLayoutVars>
      </dgm:prSet>
      <dgm:spPr/>
      <dgm:t>
        <a:bodyPr/>
        <a:lstStyle/>
        <a:p>
          <a:endParaRPr lang="en-US"/>
        </a:p>
      </dgm:t>
    </dgm:pt>
    <dgm:pt modelId="{4FC379A5-C74F-488F-BFC4-EC555BB73DAD}" type="pres">
      <dgm:prSet presAssocID="{5EF0F7F7-3AB3-487A-91F3-BDDB5E163D16}" presName="sibTrans" presStyleLbl="sibTrans1D1" presStyleIdx="2" presStyleCnt="7"/>
      <dgm:spPr/>
      <dgm:t>
        <a:bodyPr/>
        <a:lstStyle/>
        <a:p>
          <a:endParaRPr lang="en-US"/>
        </a:p>
      </dgm:t>
    </dgm:pt>
    <dgm:pt modelId="{D6088F56-C0DD-40B9-ACAF-F3131CCAC429}" type="pres">
      <dgm:prSet presAssocID="{5EF0F7F7-3AB3-487A-91F3-BDDB5E163D16}" presName="connectorText" presStyleLbl="sibTrans1D1" presStyleIdx="2" presStyleCnt="7"/>
      <dgm:spPr/>
      <dgm:t>
        <a:bodyPr/>
        <a:lstStyle/>
        <a:p>
          <a:endParaRPr lang="en-US"/>
        </a:p>
      </dgm:t>
    </dgm:pt>
    <dgm:pt modelId="{7BF10F43-7137-479B-A00E-043FB240DAEC}" type="pres">
      <dgm:prSet presAssocID="{4F0F4F6C-0DE8-40C6-AE30-3F13B9747079}" presName="node" presStyleLbl="node1" presStyleIdx="3" presStyleCnt="8">
        <dgm:presLayoutVars>
          <dgm:bulletEnabled val="1"/>
        </dgm:presLayoutVars>
      </dgm:prSet>
      <dgm:spPr/>
      <dgm:t>
        <a:bodyPr/>
        <a:lstStyle/>
        <a:p>
          <a:endParaRPr lang="en-US"/>
        </a:p>
      </dgm:t>
    </dgm:pt>
    <dgm:pt modelId="{231EA190-6D90-44E5-BA8C-ABC6C7A76612}" type="pres">
      <dgm:prSet presAssocID="{28FFBC46-3DC7-4964-B226-8FF05C5585F3}" presName="sibTrans" presStyleLbl="sibTrans1D1" presStyleIdx="3" presStyleCnt="7"/>
      <dgm:spPr/>
      <dgm:t>
        <a:bodyPr/>
        <a:lstStyle/>
        <a:p>
          <a:endParaRPr lang="en-US"/>
        </a:p>
      </dgm:t>
    </dgm:pt>
    <dgm:pt modelId="{FEF01338-7D01-4104-9B5B-F01C355F2D40}" type="pres">
      <dgm:prSet presAssocID="{28FFBC46-3DC7-4964-B226-8FF05C5585F3}" presName="connectorText" presStyleLbl="sibTrans1D1" presStyleIdx="3" presStyleCnt="7"/>
      <dgm:spPr/>
      <dgm:t>
        <a:bodyPr/>
        <a:lstStyle/>
        <a:p>
          <a:endParaRPr lang="en-US"/>
        </a:p>
      </dgm:t>
    </dgm:pt>
    <dgm:pt modelId="{3A74C3D0-65FA-42DD-BB28-B7DBD18757A0}" type="pres">
      <dgm:prSet presAssocID="{52A39A99-507C-4331-A1A6-5CD9CEF95721}" presName="node" presStyleLbl="node1" presStyleIdx="4" presStyleCnt="8">
        <dgm:presLayoutVars>
          <dgm:bulletEnabled val="1"/>
        </dgm:presLayoutVars>
      </dgm:prSet>
      <dgm:spPr/>
      <dgm:t>
        <a:bodyPr/>
        <a:lstStyle/>
        <a:p>
          <a:endParaRPr lang="en-US"/>
        </a:p>
      </dgm:t>
    </dgm:pt>
    <dgm:pt modelId="{5E012E09-83E0-49A7-ABA3-014CB532882B}" type="pres">
      <dgm:prSet presAssocID="{3155D6D7-6A3C-4106-934E-43BA828BC19F}" presName="sibTrans" presStyleLbl="sibTrans1D1" presStyleIdx="4" presStyleCnt="7"/>
      <dgm:spPr/>
      <dgm:t>
        <a:bodyPr/>
        <a:lstStyle/>
        <a:p>
          <a:endParaRPr lang="en-US"/>
        </a:p>
      </dgm:t>
    </dgm:pt>
    <dgm:pt modelId="{41A43BA7-AF25-4176-A77B-29DF9FD67438}" type="pres">
      <dgm:prSet presAssocID="{3155D6D7-6A3C-4106-934E-43BA828BC19F}" presName="connectorText" presStyleLbl="sibTrans1D1" presStyleIdx="4" presStyleCnt="7"/>
      <dgm:spPr/>
      <dgm:t>
        <a:bodyPr/>
        <a:lstStyle/>
        <a:p>
          <a:endParaRPr lang="en-US"/>
        </a:p>
      </dgm:t>
    </dgm:pt>
    <dgm:pt modelId="{9E97328C-208A-472C-9C50-49ACB60336B4}" type="pres">
      <dgm:prSet presAssocID="{DDC77905-EE1A-482F-B50E-312C054B53FA}" presName="node" presStyleLbl="node1" presStyleIdx="5" presStyleCnt="8">
        <dgm:presLayoutVars>
          <dgm:bulletEnabled val="1"/>
        </dgm:presLayoutVars>
      </dgm:prSet>
      <dgm:spPr/>
      <dgm:t>
        <a:bodyPr/>
        <a:lstStyle/>
        <a:p>
          <a:endParaRPr lang="en-US"/>
        </a:p>
      </dgm:t>
    </dgm:pt>
    <dgm:pt modelId="{667DEAB9-81AB-4842-82AA-947DD1C9C881}" type="pres">
      <dgm:prSet presAssocID="{AD25B4B8-ABFF-4083-9D2A-686766EB842F}" presName="sibTrans" presStyleLbl="sibTrans1D1" presStyleIdx="5" presStyleCnt="7"/>
      <dgm:spPr/>
      <dgm:t>
        <a:bodyPr/>
        <a:lstStyle/>
        <a:p>
          <a:endParaRPr lang="en-US"/>
        </a:p>
      </dgm:t>
    </dgm:pt>
    <dgm:pt modelId="{EC7CC8F9-5C9E-4171-9298-1573FA32EDD5}" type="pres">
      <dgm:prSet presAssocID="{AD25B4B8-ABFF-4083-9D2A-686766EB842F}" presName="connectorText" presStyleLbl="sibTrans1D1" presStyleIdx="5" presStyleCnt="7"/>
      <dgm:spPr/>
      <dgm:t>
        <a:bodyPr/>
        <a:lstStyle/>
        <a:p>
          <a:endParaRPr lang="en-US"/>
        </a:p>
      </dgm:t>
    </dgm:pt>
    <dgm:pt modelId="{21C2C6AB-4DDD-4C56-A86F-A1A8A92A6867}" type="pres">
      <dgm:prSet presAssocID="{8FEE4E6F-A120-46F2-8306-7658C4E4D1A2}" presName="node" presStyleLbl="node1" presStyleIdx="6" presStyleCnt="8">
        <dgm:presLayoutVars>
          <dgm:bulletEnabled val="1"/>
        </dgm:presLayoutVars>
      </dgm:prSet>
      <dgm:spPr/>
      <dgm:t>
        <a:bodyPr/>
        <a:lstStyle/>
        <a:p>
          <a:endParaRPr lang="en-US"/>
        </a:p>
      </dgm:t>
    </dgm:pt>
    <dgm:pt modelId="{CD90F498-BA7E-4E88-A326-A2CB97F86E4D}" type="pres">
      <dgm:prSet presAssocID="{E4973DE8-9A37-4D1C-A52C-006E44F67F64}" presName="sibTrans" presStyleLbl="sibTrans1D1" presStyleIdx="6" presStyleCnt="7"/>
      <dgm:spPr/>
      <dgm:t>
        <a:bodyPr/>
        <a:lstStyle/>
        <a:p>
          <a:endParaRPr lang="en-US"/>
        </a:p>
      </dgm:t>
    </dgm:pt>
    <dgm:pt modelId="{1CB107F2-39EA-48C7-BAD6-65CD961C2248}" type="pres">
      <dgm:prSet presAssocID="{E4973DE8-9A37-4D1C-A52C-006E44F67F64}" presName="connectorText" presStyleLbl="sibTrans1D1" presStyleIdx="6" presStyleCnt="7"/>
      <dgm:spPr/>
      <dgm:t>
        <a:bodyPr/>
        <a:lstStyle/>
        <a:p>
          <a:endParaRPr lang="en-US"/>
        </a:p>
      </dgm:t>
    </dgm:pt>
    <dgm:pt modelId="{D0C5E1CD-923A-4623-BB5F-4C63F462B801}" type="pres">
      <dgm:prSet presAssocID="{0D9152DA-A85E-41D7-98D7-5DEBF8861359}" presName="node" presStyleLbl="node1" presStyleIdx="7" presStyleCnt="8">
        <dgm:presLayoutVars>
          <dgm:bulletEnabled val="1"/>
        </dgm:presLayoutVars>
      </dgm:prSet>
      <dgm:spPr/>
      <dgm:t>
        <a:bodyPr/>
        <a:lstStyle/>
        <a:p>
          <a:endParaRPr lang="en-US"/>
        </a:p>
      </dgm:t>
    </dgm:pt>
  </dgm:ptLst>
  <dgm:cxnLst>
    <dgm:cxn modelId="{FB3C07A1-7EB2-4A6F-94A5-E3D706A44B2D}" type="presOf" srcId="{AD247976-E219-4C1C-9FCB-619A64C30DE7}" destId="{C41701F1-C2B6-4FF8-BFDF-37D46E63434A}" srcOrd="0" destOrd="0" presId="urn:microsoft.com/office/officeart/2005/8/layout/bProcess3"/>
    <dgm:cxn modelId="{3AAE7C5E-343E-4FC8-919B-4B9BCAC15F94}" srcId="{B8409DA0-883F-41E9-8311-77027F1B088A}" destId="{E44C30BA-F585-4DBD-8365-35A5793C3296}" srcOrd="1" destOrd="0" parTransId="{E0833217-4D8C-4661-A9FD-E19DA2E678F2}" sibTransId="{B3BD901D-0AA5-40F3-8277-913844CE3FDE}"/>
    <dgm:cxn modelId="{6CED39AB-84EC-4117-886B-20532A51C294}" type="presOf" srcId="{8FEE4E6F-A120-46F2-8306-7658C4E4D1A2}" destId="{21C2C6AB-4DDD-4C56-A86F-A1A8A92A6867}" srcOrd="0" destOrd="0" presId="urn:microsoft.com/office/officeart/2005/8/layout/bProcess3"/>
    <dgm:cxn modelId="{939F05A9-D14D-4F09-8AD9-A7258FF750A5}" type="presOf" srcId="{AD25B4B8-ABFF-4083-9D2A-686766EB842F}" destId="{667DEAB9-81AB-4842-82AA-947DD1C9C881}" srcOrd="0" destOrd="0" presId="urn:microsoft.com/office/officeart/2005/8/layout/bProcess3"/>
    <dgm:cxn modelId="{611BB78E-3B69-495C-833A-AEFABA1A81BA}" srcId="{B8409DA0-883F-41E9-8311-77027F1B088A}" destId="{4F0F4F6C-0DE8-40C6-AE30-3F13B9747079}" srcOrd="3" destOrd="0" parTransId="{C1D61BC4-39BA-41DD-8028-105F0340E364}" sibTransId="{28FFBC46-3DC7-4964-B226-8FF05C5585F3}"/>
    <dgm:cxn modelId="{CE9D4AFA-B831-4ADF-B9F2-CF2E27B2C804}" srcId="{B8409DA0-883F-41E9-8311-77027F1B088A}" destId="{AD247976-E219-4C1C-9FCB-619A64C30DE7}" srcOrd="0" destOrd="0" parTransId="{3095335D-CA07-49BC-8583-0B3DF3461A73}" sibTransId="{F59DDA02-391B-4A11-957C-F4CE081C9C99}"/>
    <dgm:cxn modelId="{EA303F8A-103B-432E-A8EA-506F3C1D3B19}" type="presOf" srcId="{4F0F4F6C-0DE8-40C6-AE30-3F13B9747079}" destId="{7BF10F43-7137-479B-A00E-043FB240DAEC}" srcOrd="0" destOrd="0" presId="urn:microsoft.com/office/officeart/2005/8/layout/bProcess3"/>
    <dgm:cxn modelId="{EAAA9DCD-A64C-4B1B-9CFA-F5D2A1D93B23}" srcId="{B8409DA0-883F-41E9-8311-77027F1B088A}" destId="{8FEE4E6F-A120-46F2-8306-7658C4E4D1A2}" srcOrd="6" destOrd="0" parTransId="{0C75236E-44D2-4811-809C-2A4A83C075D9}" sibTransId="{E4973DE8-9A37-4D1C-A52C-006E44F67F64}"/>
    <dgm:cxn modelId="{A6B68140-0EC9-4F14-99C6-9F7E424B7670}" srcId="{B8409DA0-883F-41E9-8311-77027F1B088A}" destId="{DDC77905-EE1A-482F-B50E-312C054B53FA}" srcOrd="5" destOrd="0" parTransId="{1626DF46-B642-466B-B465-A55C0E7493F9}" sibTransId="{AD25B4B8-ABFF-4083-9D2A-686766EB842F}"/>
    <dgm:cxn modelId="{64A49C5C-FF31-4413-AC13-9598C774143D}" type="presOf" srcId="{28FFBC46-3DC7-4964-B226-8FF05C5585F3}" destId="{FEF01338-7D01-4104-9B5B-F01C355F2D40}" srcOrd="1" destOrd="0" presId="urn:microsoft.com/office/officeart/2005/8/layout/bProcess3"/>
    <dgm:cxn modelId="{CCD095C3-06EB-45E3-9C98-C6B5E8BE23BC}" type="presOf" srcId="{F59DDA02-391B-4A11-957C-F4CE081C9C99}" destId="{36D14915-6540-49C4-9CAF-9A8FF65404A5}" srcOrd="0" destOrd="0" presId="urn:microsoft.com/office/officeart/2005/8/layout/bProcess3"/>
    <dgm:cxn modelId="{D26CD8B4-57F1-47D4-8D72-03DF8AC6BE58}" type="presOf" srcId="{E44C30BA-F585-4DBD-8365-35A5793C3296}" destId="{374F6D4A-0C51-4220-830F-1DCA2007F682}" srcOrd="0" destOrd="0" presId="urn:microsoft.com/office/officeart/2005/8/layout/bProcess3"/>
    <dgm:cxn modelId="{9EE4CB89-BFB5-482D-99E5-0EE429B8C1C5}" srcId="{B8409DA0-883F-41E9-8311-77027F1B088A}" destId="{6AD8C68C-53E6-400D-BCF0-14EF96039774}" srcOrd="2" destOrd="0" parTransId="{56EC991C-23C6-48F1-A8A3-F37169A845FC}" sibTransId="{5EF0F7F7-3AB3-487A-91F3-BDDB5E163D16}"/>
    <dgm:cxn modelId="{E52438DC-F63B-44BD-84C3-45EA8B363E82}" type="presOf" srcId="{3155D6D7-6A3C-4106-934E-43BA828BC19F}" destId="{41A43BA7-AF25-4176-A77B-29DF9FD67438}" srcOrd="1" destOrd="0" presId="urn:microsoft.com/office/officeart/2005/8/layout/bProcess3"/>
    <dgm:cxn modelId="{CDDF812A-EC92-4E28-85F3-64368740EB88}" type="presOf" srcId="{0D9152DA-A85E-41D7-98D7-5DEBF8861359}" destId="{D0C5E1CD-923A-4623-BB5F-4C63F462B801}" srcOrd="0" destOrd="0" presId="urn:microsoft.com/office/officeart/2005/8/layout/bProcess3"/>
    <dgm:cxn modelId="{614FA930-1547-4E3D-872C-CF58D86AAFDD}" type="presOf" srcId="{5EF0F7F7-3AB3-487A-91F3-BDDB5E163D16}" destId="{4FC379A5-C74F-488F-BFC4-EC555BB73DAD}" srcOrd="0" destOrd="0" presId="urn:microsoft.com/office/officeart/2005/8/layout/bProcess3"/>
    <dgm:cxn modelId="{A121DEEA-0D28-4D44-B871-9A9548ED3296}" type="presOf" srcId="{B3BD901D-0AA5-40F3-8277-913844CE3FDE}" destId="{E5BE7927-F371-4B80-AEB3-1CDD6774DB42}" srcOrd="1" destOrd="0" presId="urn:microsoft.com/office/officeart/2005/8/layout/bProcess3"/>
    <dgm:cxn modelId="{7D990F90-5E17-42F3-AEDB-52DDC4F6B56D}" type="presOf" srcId="{5EF0F7F7-3AB3-487A-91F3-BDDB5E163D16}" destId="{D6088F56-C0DD-40B9-ACAF-F3131CCAC429}" srcOrd="1" destOrd="0" presId="urn:microsoft.com/office/officeart/2005/8/layout/bProcess3"/>
    <dgm:cxn modelId="{F1F02D20-17D7-4ACA-96A1-D1A9FAFC6486}" type="presOf" srcId="{28FFBC46-3DC7-4964-B226-8FF05C5585F3}" destId="{231EA190-6D90-44E5-BA8C-ABC6C7A76612}" srcOrd="0" destOrd="0" presId="urn:microsoft.com/office/officeart/2005/8/layout/bProcess3"/>
    <dgm:cxn modelId="{65ADAD97-F068-47E6-A4D2-A8260321F9C3}" type="presOf" srcId="{B3BD901D-0AA5-40F3-8277-913844CE3FDE}" destId="{5FFFC4E6-84A1-4F8D-8A10-9A551D418AE6}" srcOrd="0" destOrd="0" presId="urn:microsoft.com/office/officeart/2005/8/layout/bProcess3"/>
    <dgm:cxn modelId="{7F631505-6307-4180-B89A-43968FEF9B94}" type="presOf" srcId="{B8409DA0-883F-41E9-8311-77027F1B088A}" destId="{75E71A61-1D4F-41F8-91D8-F8626B290B39}" srcOrd="0" destOrd="0" presId="urn:microsoft.com/office/officeart/2005/8/layout/bProcess3"/>
    <dgm:cxn modelId="{096F82D2-D345-416A-B23A-2C9C05034F31}" type="presOf" srcId="{52A39A99-507C-4331-A1A6-5CD9CEF95721}" destId="{3A74C3D0-65FA-42DD-BB28-B7DBD18757A0}" srcOrd="0" destOrd="0" presId="urn:microsoft.com/office/officeart/2005/8/layout/bProcess3"/>
    <dgm:cxn modelId="{A55FF3C8-7D9A-4BB9-B021-2397D05B91A4}" type="presOf" srcId="{AD25B4B8-ABFF-4083-9D2A-686766EB842F}" destId="{EC7CC8F9-5C9E-4171-9298-1573FA32EDD5}" srcOrd="1" destOrd="0" presId="urn:microsoft.com/office/officeart/2005/8/layout/bProcess3"/>
    <dgm:cxn modelId="{4FFA9AF5-06B8-48F3-BCA0-7A9FB0E3FA70}" type="presOf" srcId="{F59DDA02-391B-4A11-957C-F4CE081C9C99}" destId="{4D09757B-EC77-4EE8-BA28-21DBB3C2A14F}" srcOrd="1" destOrd="0" presId="urn:microsoft.com/office/officeart/2005/8/layout/bProcess3"/>
    <dgm:cxn modelId="{C99643C1-19E1-48CC-B056-7084D40A52A3}" srcId="{B8409DA0-883F-41E9-8311-77027F1B088A}" destId="{0D9152DA-A85E-41D7-98D7-5DEBF8861359}" srcOrd="7" destOrd="0" parTransId="{A133FC4F-B9B8-40E5-BA99-3D80CA272A93}" sibTransId="{A1314AA0-0AB4-41DA-A800-375B03262604}"/>
    <dgm:cxn modelId="{4D00506A-F40E-40DD-AB13-0211CCEA9D0E}" type="presOf" srcId="{3155D6D7-6A3C-4106-934E-43BA828BC19F}" destId="{5E012E09-83E0-49A7-ABA3-014CB532882B}" srcOrd="0" destOrd="0" presId="urn:microsoft.com/office/officeart/2005/8/layout/bProcess3"/>
    <dgm:cxn modelId="{3EB345CA-72BC-40EB-AB3E-E8D7F789B29E}" type="presOf" srcId="{E4973DE8-9A37-4D1C-A52C-006E44F67F64}" destId="{CD90F498-BA7E-4E88-A326-A2CB97F86E4D}" srcOrd="0" destOrd="0" presId="urn:microsoft.com/office/officeart/2005/8/layout/bProcess3"/>
    <dgm:cxn modelId="{007AAF7B-F8DD-41D6-9BEF-9190D80DEB09}" srcId="{B8409DA0-883F-41E9-8311-77027F1B088A}" destId="{52A39A99-507C-4331-A1A6-5CD9CEF95721}" srcOrd="4" destOrd="0" parTransId="{C4E75313-6D43-42D7-9B34-5B1CC4AD53FB}" sibTransId="{3155D6D7-6A3C-4106-934E-43BA828BC19F}"/>
    <dgm:cxn modelId="{18273B44-429C-455C-B2B6-DF16D021BB1D}" type="presOf" srcId="{6AD8C68C-53E6-400D-BCF0-14EF96039774}" destId="{C50850D0-239B-470D-8A06-131E48B8C9FF}" srcOrd="0" destOrd="0" presId="urn:microsoft.com/office/officeart/2005/8/layout/bProcess3"/>
    <dgm:cxn modelId="{7FF94DD8-8897-462F-A079-4166529FEFA6}" type="presOf" srcId="{DDC77905-EE1A-482F-B50E-312C054B53FA}" destId="{9E97328C-208A-472C-9C50-49ACB60336B4}" srcOrd="0" destOrd="0" presId="urn:microsoft.com/office/officeart/2005/8/layout/bProcess3"/>
    <dgm:cxn modelId="{BD3B5B46-FA6F-458E-89C9-9DCD652DE3C3}" type="presOf" srcId="{E4973DE8-9A37-4D1C-A52C-006E44F67F64}" destId="{1CB107F2-39EA-48C7-BAD6-65CD961C2248}" srcOrd="1" destOrd="0" presId="urn:microsoft.com/office/officeart/2005/8/layout/bProcess3"/>
    <dgm:cxn modelId="{A13ECD19-7FC4-4282-B032-CCED7ED88494}" type="presParOf" srcId="{75E71A61-1D4F-41F8-91D8-F8626B290B39}" destId="{C41701F1-C2B6-4FF8-BFDF-37D46E63434A}" srcOrd="0" destOrd="0" presId="urn:microsoft.com/office/officeart/2005/8/layout/bProcess3"/>
    <dgm:cxn modelId="{EA9E508A-68D2-47FB-952B-AB77EA75187A}" type="presParOf" srcId="{75E71A61-1D4F-41F8-91D8-F8626B290B39}" destId="{36D14915-6540-49C4-9CAF-9A8FF65404A5}" srcOrd="1" destOrd="0" presId="urn:microsoft.com/office/officeart/2005/8/layout/bProcess3"/>
    <dgm:cxn modelId="{6AEF3EB5-7F21-47D5-8246-E3845B9BDFB6}" type="presParOf" srcId="{36D14915-6540-49C4-9CAF-9A8FF65404A5}" destId="{4D09757B-EC77-4EE8-BA28-21DBB3C2A14F}" srcOrd="0" destOrd="0" presId="urn:microsoft.com/office/officeart/2005/8/layout/bProcess3"/>
    <dgm:cxn modelId="{31850B13-1123-47CE-AAFC-9B30A0F99921}" type="presParOf" srcId="{75E71A61-1D4F-41F8-91D8-F8626B290B39}" destId="{374F6D4A-0C51-4220-830F-1DCA2007F682}" srcOrd="2" destOrd="0" presId="urn:microsoft.com/office/officeart/2005/8/layout/bProcess3"/>
    <dgm:cxn modelId="{4252EDBC-1593-4FEE-A05B-FA8B3FF013C7}" type="presParOf" srcId="{75E71A61-1D4F-41F8-91D8-F8626B290B39}" destId="{5FFFC4E6-84A1-4F8D-8A10-9A551D418AE6}" srcOrd="3" destOrd="0" presId="urn:microsoft.com/office/officeart/2005/8/layout/bProcess3"/>
    <dgm:cxn modelId="{473599DA-4DBE-4387-B359-5A7E3FAB54AC}" type="presParOf" srcId="{5FFFC4E6-84A1-4F8D-8A10-9A551D418AE6}" destId="{E5BE7927-F371-4B80-AEB3-1CDD6774DB42}" srcOrd="0" destOrd="0" presId="urn:microsoft.com/office/officeart/2005/8/layout/bProcess3"/>
    <dgm:cxn modelId="{F4E33BBE-565B-438B-94E5-970362689624}" type="presParOf" srcId="{75E71A61-1D4F-41F8-91D8-F8626B290B39}" destId="{C50850D0-239B-470D-8A06-131E48B8C9FF}" srcOrd="4" destOrd="0" presId="urn:microsoft.com/office/officeart/2005/8/layout/bProcess3"/>
    <dgm:cxn modelId="{93AA8666-37E0-42C5-97EF-1EA2DFB8CDD4}" type="presParOf" srcId="{75E71A61-1D4F-41F8-91D8-F8626B290B39}" destId="{4FC379A5-C74F-488F-BFC4-EC555BB73DAD}" srcOrd="5" destOrd="0" presId="urn:microsoft.com/office/officeart/2005/8/layout/bProcess3"/>
    <dgm:cxn modelId="{1B81AA3C-0387-4766-9511-61DFE76DDF10}" type="presParOf" srcId="{4FC379A5-C74F-488F-BFC4-EC555BB73DAD}" destId="{D6088F56-C0DD-40B9-ACAF-F3131CCAC429}" srcOrd="0" destOrd="0" presId="urn:microsoft.com/office/officeart/2005/8/layout/bProcess3"/>
    <dgm:cxn modelId="{60D96F5F-A5C9-45F7-A1A6-1C0E512DE653}" type="presParOf" srcId="{75E71A61-1D4F-41F8-91D8-F8626B290B39}" destId="{7BF10F43-7137-479B-A00E-043FB240DAEC}" srcOrd="6" destOrd="0" presId="urn:microsoft.com/office/officeart/2005/8/layout/bProcess3"/>
    <dgm:cxn modelId="{BD53D5B4-BEB6-47D2-82BF-EACF0C8A3918}" type="presParOf" srcId="{75E71A61-1D4F-41F8-91D8-F8626B290B39}" destId="{231EA190-6D90-44E5-BA8C-ABC6C7A76612}" srcOrd="7" destOrd="0" presId="urn:microsoft.com/office/officeart/2005/8/layout/bProcess3"/>
    <dgm:cxn modelId="{0FFE9FA4-2364-4D54-8B43-2E038C08D116}" type="presParOf" srcId="{231EA190-6D90-44E5-BA8C-ABC6C7A76612}" destId="{FEF01338-7D01-4104-9B5B-F01C355F2D40}" srcOrd="0" destOrd="0" presId="urn:microsoft.com/office/officeart/2005/8/layout/bProcess3"/>
    <dgm:cxn modelId="{A01CEDF8-C2F2-48CA-AA2E-7B8171D6A958}" type="presParOf" srcId="{75E71A61-1D4F-41F8-91D8-F8626B290B39}" destId="{3A74C3D0-65FA-42DD-BB28-B7DBD18757A0}" srcOrd="8" destOrd="0" presId="urn:microsoft.com/office/officeart/2005/8/layout/bProcess3"/>
    <dgm:cxn modelId="{1CCA7228-757C-4EFC-89C8-16E4750C0D97}" type="presParOf" srcId="{75E71A61-1D4F-41F8-91D8-F8626B290B39}" destId="{5E012E09-83E0-49A7-ABA3-014CB532882B}" srcOrd="9" destOrd="0" presId="urn:microsoft.com/office/officeart/2005/8/layout/bProcess3"/>
    <dgm:cxn modelId="{65C6C917-2B57-404C-9854-0CCC71B2DB22}" type="presParOf" srcId="{5E012E09-83E0-49A7-ABA3-014CB532882B}" destId="{41A43BA7-AF25-4176-A77B-29DF9FD67438}" srcOrd="0" destOrd="0" presId="urn:microsoft.com/office/officeart/2005/8/layout/bProcess3"/>
    <dgm:cxn modelId="{8D2B6A0E-222C-4300-AB90-F7C93C38F2E2}" type="presParOf" srcId="{75E71A61-1D4F-41F8-91D8-F8626B290B39}" destId="{9E97328C-208A-472C-9C50-49ACB60336B4}" srcOrd="10" destOrd="0" presId="urn:microsoft.com/office/officeart/2005/8/layout/bProcess3"/>
    <dgm:cxn modelId="{49CD15A6-85FC-4D75-9676-E554408F613A}" type="presParOf" srcId="{75E71A61-1D4F-41F8-91D8-F8626B290B39}" destId="{667DEAB9-81AB-4842-82AA-947DD1C9C881}" srcOrd="11" destOrd="0" presId="urn:microsoft.com/office/officeart/2005/8/layout/bProcess3"/>
    <dgm:cxn modelId="{6C2F07D3-52D1-4462-AE27-CE2F7C6D674A}" type="presParOf" srcId="{667DEAB9-81AB-4842-82AA-947DD1C9C881}" destId="{EC7CC8F9-5C9E-4171-9298-1573FA32EDD5}" srcOrd="0" destOrd="0" presId="urn:microsoft.com/office/officeart/2005/8/layout/bProcess3"/>
    <dgm:cxn modelId="{6FCAA2C7-0FA5-40E1-A1AC-332E54948E86}" type="presParOf" srcId="{75E71A61-1D4F-41F8-91D8-F8626B290B39}" destId="{21C2C6AB-4DDD-4C56-A86F-A1A8A92A6867}" srcOrd="12" destOrd="0" presId="urn:microsoft.com/office/officeart/2005/8/layout/bProcess3"/>
    <dgm:cxn modelId="{96A7E667-1BD4-4FEC-84B8-2740B161D26C}" type="presParOf" srcId="{75E71A61-1D4F-41F8-91D8-F8626B290B39}" destId="{CD90F498-BA7E-4E88-A326-A2CB97F86E4D}" srcOrd="13" destOrd="0" presId="urn:microsoft.com/office/officeart/2005/8/layout/bProcess3"/>
    <dgm:cxn modelId="{82017847-9A53-4201-87A0-67F500F645AA}" type="presParOf" srcId="{CD90F498-BA7E-4E88-A326-A2CB97F86E4D}" destId="{1CB107F2-39EA-48C7-BAD6-65CD961C2248}" srcOrd="0" destOrd="0" presId="urn:microsoft.com/office/officeart/2005/8/layout/bProcess3"/>
    <dgm:cxn modelId="{D82A0DFA-DACF-4154-BF8E-734853113C74}" type="presParOf" srcId="{75E71A61-1D4F-41F8-91D8-F8626B290B39}" destId="{D0C5E1CD-923A-4623-BB5F-4C63F462B801}"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14915-6540-49C4-9CAF-9A8FF65404A5}">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2471087" y="1242976"/>
        <a:ext cx="25774" cy="5154"/>
      </dsp:txXfrm>
    </dsp:sp>
    <dsp:sp modelId="{C41701F1-C2B6-4FF8-BFDF-37D46E63434A}">
      <dsp:nvSpPr>
        <dsp:cNvPr id="0" name=""/>
        <dsp:cNvSpPr/>
      </dsp:nvSpPr>
      <dsp:spPr>
        <a:xfrm>
          <a:off x="2092"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latin typeface="Segoe UI Light" panose="020B0502040204020203" pitchFamily="34" charset="0"/>
              <a:cs typeface="Segoe UI Light" panose="020B0502040204020203" pitchFamily="34" charset="0"/>
            </a:rPr>
            <a:t>Provision Azure VM image with SQL 2012</a:t>
          </a:r>
          <a:endParaRPr lang="en-US" sz="1900" kern="1200" dirty="0">
            <a:latin typeface="Segoe UI Light" panose="020B0502040204020203" pitchFamily="34" charset="0"/>
            <a:cs typeface="Segoe UI Light" panose="020B0502040204020203" pitchFamily="34" charset="0"/>
          </a:endParaRPr>
        </a:p>
      </dsp:txBody>
      <dsp:txXfrm>
        <a:off x="2092" y="573182"/>
        <a:ext cx="2241239" cy="1344743"/>
      </dsp:txXfrm>
    </dsp:sp>
    <dsp:sp modelId="{5FFFC4E6-84A1-4F8D-8A10-9A551D418AE6}">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5227812" y="1242976"/>
        <a:ext cx="25774" cy="5154"/>
      </dsp:txXfrm>
    </dsp:sp>
    <dsp:sp modelId="{374F6D4A-0C51-4220-830F-1DCA2007F682}">
      <dsp:nvSpPr>
        <dsp:cNvPr id="0" name=""/>
        <dsp:cNvSpPr/>
      </dsp:nvSpPr>
      <dsp:spPr>
        <a:xfrm>
          <a:off x="2758817"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latin typeface="Segoe UI Light" panose="020B0502040204020203" pitchFamily="34" charset="0"/>
              <a:cs typeface="Segoe UI Light" panose="020B0502040204020203" pitchFamily="34" charset="0"/>
            </a:rPr>
            <a:t>Configure Active Directory</a:t>
          </a:r>
          <a:endParaRPr lang="en-US" sz="1900" kern="1200" dirty="0">
            <a:latin typeface="Segoe UI Light" panose="020B0502040204020203" pitchFamily="34" charset="0"/>
            <a:cs typeface="Segoe UI Light" panose="020B0502040204020203" pitchFamily="34" charset="0"/>
          </a:endParaRPr>
        </a:p>
      </dsp:txBody>
      <dsp:txXfrm>
        <a:off x="2758817" y="573182"/>
        <a:ext cx="2241239" cy="1344743"/>
      </dsp:txXfrm>
    </dsp:sp>
    <dsp:sp modelId="{4FC379A5-C74F-488F-BFC4-EC555BB73DAD}">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7984537" y="1242976"/>
        <a:ext cx="25774" cy="5154"/>
      </dsp:txXfrm>
    </dsp:sp>
    <dsp:sp modelId="{C50850D0-239B-470D-8A06-131E48B8C9FF}">
      <dsp:nvSpPr>
        <dsp:cNvPr id="0" name=""/>
        <dsp:cNvSpPr/>
      </dsp:nvSpPr>
      <dsp:spPr>
        <a:xfrm>
          <a:off x="5515542"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latin typeface="Segoe UI Light" panose="020B0502040204020203" pitchFamily="34" charset="0"/>
              <a:cs typeface="Segoe UI Light" panose="020B0502040204020203" pitchFamily="34" charset="0"/>
            </a:rPr>
            <a:t>Add Application Server &amp; IIS roles to Windows Server</a:t>
          </a:r>
          <a:endParaRPr lang="en-US" sz="1900" kern="1200" dirty="0">
            <a:latin typeface="Segoe UI Light" panose="020B0502040204020203" pitchFamily="34" charset="0"/>
            <a:cs typeface="Segoe UI Light" panose="020B0502040204020203" pitchFamily="34" charset="0"/>
          </a:endParaRPr>
        </a:p>
      </dsp:txBody>
      <dsp:txXfrm>
        <a:off x="5515542" y="573182"/>
        <a:ext cx="2241239" cy="1344743"/>
      </dsp:txXfrm>
    </dsp:sp>
    <dsp:sp modelId="{231EA190-6D90-44E5-BA8C-ABC6C7A76612}">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5050644" y="2155991"/>
        <a:ext cx="414311" cy="5154"/>
      </dsp:txXfrm>
    </dsp:sp>
    <dsp:sp modelId="{7BF10F43-7137-479B-A00E-043FB240DAEC}">
      <dsp:nvSpPr>
        <dsp:cNvPr id="0" name=""/>
        <dsp:cNvSpPr/>
      </dsp:nvSpPr>
      <dsp:spPr>
        <a:xfrm>
          <a:off x="8272267" y="57318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latin typeface="Segoe UI Light" panose="020B0502040204020203" pitchFamily="34" charset="0"/>
              <a:cs typeface="Segoe UI Light" panose="020B0502040204020203" pitchFamily="34" charset="0"/>
            </a:rPr>
            <a:t>Create AD OU and user for CRM</a:t>
          </a:r>
          <a:endParaRPr lang="en-US" sz="1900" kern="1200" dirty="0">
            <a:latin typeface="Segoe UI Light" panose="020B0502040204020203" pitchFamily="34" charset="0"/>
            <a:cs typeface="Segoe UI Light" panose="020B0502040204020203" pitchFamily="34" charset="0"/>
          </a:endParaRPr>
        </a:p>
      </dsp:txBody>
      <dsp:txXfrm>
        <a:off x="8272267" y="573182"/>
        <a:ext cx="2241239" cy="1344743"/>
      </dsp:txXfrm>
    </dsp:sp>
    <dsp:sp modelId="{5E012E09-83E0-49A7-ABA3-014CB532882B}">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2471087" y="3103206"/>
        <a:ext cx="25774" cy="5154"/>
      </dsp:txXfrm>
    </dsp:sp>
    <dsp:sp modelId="{3A74C3D0-65FA-42DD-BB28-B7DBD18757A0}">
      <dsp:nvSpPr>
        <dsp:cNvPr id="0" name=""/>
        <dsp:cNvSpPr/>
      </dsp:nvSpPr>
      <dsp:spPr>
        <a:xfrm>
          <a:off x="2092"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latin typeface="Segoe UI Light" panose="020B0502040204020203" pitchFamily="34" charset="0"/>
              <a:cs typeface="Segoe UI Light" panose="020B0502040204020203" pitchFamily="34" charset="0"/>
            </a:rPr>
            <a:t>Configure Reporting Services</a:t>
          </a:r>
          <a:endParaRPr lang="en-US" sz="1900" kern="1200" dirty="0">
            <a:latin typeface="Segoe UI Light" panose="020B0502040204020203" pitchFamily="34" charset="0"/>
            <a:cs typeface="Segoe UI Light" panose="020B0502040204020203" pitchFamily="34" charset="0"/>
          </a:endParaRPr>
        </a:p>
      </dsp:txBody>
      <dsp:txXfrm>
        <a:off x="2092" y="2433411"/>
        <a:ext cx="2241239" cy="1344743"/>
      </dsp:txXfrm>
    </dsp:sp>
    <dsp:sp modelId="{667DEAB9-81AB-4842-82AA-947DD1C9C881}">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5227812" y="3103206"/>
        <a:ext cx="25774" cy="5154"/>
      </dsp:txXfrm>
    </dsp:sp>
    <dsp:sp modelId="{9E97328C-208A-472C-9C50-49ACB60336B4}">
      <dsp:nvSpPr>
        <dsp:cNvPr id="0" name=""/>
        <dsp:cNvSpPr/>
      </dsp:nvSpPr>
      <dsp:spPr>
        <a:xfrm>
          <a:off x="2758817"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latin typeface="Segoe UI Light" panose="020B0502040204020203" pitchFamily="34" charset="0"/>
              <a:cs typeface="Segoe UI Light" panose="020B0502040204020203" pitchFamily="34" charset="0"/>
            </a:rPr>
            <a:t>Install CRM Server</a:t>
          </a:r>
          <a:endParaRPr lang="en-US" sz="1900" kern="1200" dirty="0">
            <a:latin typeface="Segoe UI Light" panose="020B0502040204020203" pitchFamily="34" charset="0"/>
            <a:cs typeface="Segoe UI Light" panose="020B0502040204020203" pitchFamily="34" charset="0"/>
          </a:endParaRPr>
        </a:p>
      </dsp:txBody>
      <dsp:txXfrm>
        <a:off x="2758817" y="2433411"/>
        <a:ext cx="2241239" cy="1344743"/>
      </dsp:txXfrm>
    </dsp:sp>
    <dsp:sp modelId="{CD90F498-BA7E-4E88-A326-A2CB97F86E4D}">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Segoe UI Light" panose="020B0502040204020203" pitchFamily="34" charset="0"/>
            <a:cs typeface="Segoe UI Light" panose="020B0502040204020203" pitchFamily="34" charset="0"/>
          </a:endParaRPr>
        </a:p>
      </dsp:txBody>
      <dsp:txXfrm>
        <a:off x="7984537" y="3103206"/>
        <a:ext cx="25774" cy="5154"/>
      </dsp:txXfrm>
    </dsp:sp>
    <dsp:sp modelId="{21C2C6AB-4DDD-4C56-A86F-A1A8A92A6867}">
      <dsp:nvSpPr>
        <dsp:cNvPr id="0" name=""/>
        <dsp:cNvSpPr/>
      </dsp:nvSpPr>
      <dsp:spPr>
        <a:xfrm>
          <a:off x="5515542"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latin typeface="Segoe UI Light" panose="020B0502040204020203" pitchFamily="34" charset="0"/>
              <a:cs typeface="Segoe UI Light" panose="020B0502040204020203" pitchFamily="34" charset="0"/>
            </a:rPr>
            <a:t>Install Reporting Extensions</a:t>
          </a:r>
          <a:endParaRPr lang="en-US" sz="1900" kern="1200" dirty="0">
            <a:latin typeface="Segoe UI Light" panose="020B0502040204020203" pitchFamily="34" charset="0"/>
            <a:cs typeface="Segoe UI Light" panose="020B0502040204020203" pitchFamily="34" charset="0"/>
          </a:endParaRPr>
        </a:p>
      </dsp:txBody>
      <dsp:txXfrm>
        <a:off x="5515542" y="2433411"/>
        <a:ext cx="2241239" cy="1344743"/>
      </dsp:txXfrm>
    </dsp:sp>
    <dsp:sp modelId="{D0C5E1CD-923A-4623-BB5F-4C63F462B801}">
      <dsp:nvSpPr>
        <dsp:cNvPr id="0" name=""/>
        <dsp:cNvSpPr/>
      </dsp:nvSpPr>
      <dsp:spPr>
        <a:xfrm>
          <a:off x="8272267" y="2433411"/>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latin typeface="Segoe UI Light" panose="020B0502040204020203" pitchFamily="34" charset="0"/>
              <a:cs typeface="Segoe UI Light" panose="020B0502040204020203" pitchFamily="34" charset="0"/>
            </a:rPr>
            <a:t>(Optional: Outlook client, SharePoint)</a:t>
          </a:r>
          <a:endParaRPr lang="en-US" sz="1900" kern="1200" dirty="0">
            <a:latin typeface="Segoe UI Light" panose="020B0502040204020203" pitchFamily="34" charset="0"/>
            <a:cs typeface="Segoe UI Light" panose="020B0502040204020203" pitchFamily="34" charset="0"/>
          </a:endParaRPr>
        </a:p>
      </dsp:txBody>
      <dsp:txXfrm>
        <a:off x="8272267" y="2433411"/>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7A755D-69CB-4ADE-A9A4-5C749AC9FE78}" type="datetimeFigureOut">
              <a:rPr lang="en-US" smtClean="0"/>
              <a:t>10/8/2013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F9CDF-1EA2-42BD-BA04-DDDCA875814C}" type="slidenum">
              <a:rPr lang="en-US" smtClean="0"/>
              <a:t>‹#›</a:t>
            </a:fld>
            <a:endParaRPr lang="en-US"/>
          </a:p>
        </p:txBody>
      </p:sp>
    </p:spTree>
    <p:extLst>
      <p:ext uri="{BB962C8B-B14F-4D97-AF65-F5344CB8AC3E}">
        <p14:creationId xmlns:p14="http://schemas.microsoft.com/office/powerpoint/2010/main" val="1356023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7A755D-69CB-4ADE-A9A4-5C749AC9FE78}" type="datetimeFigureOut">
              <a:rPr lang="en-US" smtClean="0"/>
              <a:t>10/8/2013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F9CDF-1EA2-42BD-BA04-DDDCA875814C}" type="slidenum">
              <a:rPr lang="en-US" smtClean="0"/>
              <a:t>‹#›</a:t>
            </a:fld>
            <a:endParaRPr lang="en-US"/>
          </a:p>
        </p:txBody>
      </p:sp>
    </p:spTree>
    <p:extLst>
      <p:ext uri="{BB962C8B-B14F-4D97-AF65-F5344CB8AC3E}">
        <p14:creationId xmlns:p14="http://schemas.microsoft.com/office/powerpoint/2010/main" val="290451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7A755D-69CB-4ADE-A9A4-5C749AC9FE78}" type="datetimeFigureOut">
              <a:rPr lang="en-US" smtClean="0"/>
              <a:t>10/8/2013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F9CDF-1EA2-42BD-BA04-DDDCA875814C}" type="slidenum">
              <a:rPr lang="en-US" smtClean="0"/>
              <a:t>‹#›</a:t>
            </a:fld>
            <a:endParaRPr lang="en-US"/>
          </a:p>
        </p:txBody>
      </p:sp>
    </p:spTree>
    <p:extLst>
      <p:ext uri="{BB962C8B-B14F-4D97-AF65-F5344CB8AC3E}">
        <p14:creationId xmlns:p14="http://schemas.microsoft.com/office/powerpoint/2010/main" val="360221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Segoe UI Light" panose="020B0502040204020203" pitchFamily="34" charset="0"/>
                <a:cs typeface="Segoe UI Light" panose="020B0502040204020203" pitchFamily="34" charset="0"/>
              </a:defRPr>
            </a:lvl1pPr>
          </a:lstStyle>
          <a:p>
            <a:fld id="{EC7A755D-69CB-4ADE-A9A4-5C749AC9FE78}" type="datetimeFigureOut">
              <a:rPr lang="en-US" smtClean="0"/>
              <a:pPr/>
              <a:t>10/8/2013</a:t>
            </a:fld>
            <a:endParaRPr lang="en-US"/>
          </a:p>
        </p:txBody>
      </p:sp>
      <p:sp>
        <p:nvSpPr>
          <p:cNvPr id="5" name="Footer Placeholder 4"/>
          <p:cNvSpPr>
            <a:spLocks noGrp="1"/>
          </p:cNvSpPr>
          <p:nvPr>
            <p:ph type="ftr" sz="quarter" idx="11"/>
          </p:nvPr>
        </p:nvSpPr>
        <p:spPr/>
        <p:txBody>
          <a:bodyPr/>
          <a:lstStyle>
            <a:lvl1pPr>
              <a:defRPr>
                <a:latin typeface="Segoe UI Light" panose="020B0502040204020203" pitchFamily="34" charset="0"/>
                <a:cs typeface="Segoe UI Light"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Light" panose="020B0502040204020203" pitchFamily="34" charset="0"/>
                <a:cs typeface="Segoe UI Light" panose="020B0502040204020203" pitchFamily="34" charset="0"/>
              </a:defRPr>
            </a:lvl1pPr>
          </a:lstStyle>
          <a:p>
            <a:fld id="{E6DF9CDF-1EA2-42BD-BA04-DDDCA875814C}" type="slidenum">
              <a:rPr lang="en-US" smtClean="0"/>
              <a:pPr/>
              <a:t>‹#›</a:t>
            </a:fld>
            <a:endParaRPr lang="en-US"/>
          </a:p>
        </p:txBody>
      </p:sp>
    </p:spTree>
    <p:extLst>
      <p:ext uri="{BB962C8B-B14F-4D97-AF65-F5344CB8AC3E}">
        <p14:creationId xmlns:p14="http://schemas.microsoft.com/office/powerpoint/2010/main" val="326949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Segoe UI Light" panose="020B0502040204020203" pitchFamily="34" charset="0"/>
                <a:cs typeface="Segoe UI Light" panose="020B0502040204020203" pitchFamily="34" charset="0"/>
              </a:defRPr>
            </a:lvl1pPr>
          </a:lstStyle>
          <a:p>
            <a:fld id="{EC7A755D-69CB-4ADE-A9A4-5C749AC9FE78}" type="datetimeFigureOut">
              <a:rPr lang="en-US" smtClean="0"/>
              <a:pPr/>
              <a:t>10/8/2013</a:t>
            </a:fld>
            <a:endParaRPr lang="en-US"/>
          </a:p>
        </p:txBody>
      </p:sp>
      <p:sp>
        <p:nvSpPr>
          <p:cNvPr id="5" name="Footer Placeholder 4"/>
          <p:cNvSpPr>
            <a:spLocks noGrp="1"/>
          </p:cNvSpPr>
          <p:nvPr>
            <p:ph type="ftr" sz="quarter" idx="11"/>
          </p:nvPr>
        </p:nvSpPr>
        <p:spPr/>
        <p:txBody>
          <a:bodyPr/>
          <a:lstStyle>
            <a:lvl1pPr>
              <a:defRPr>
                <a:latin typeface="Segoe UI Light" panose="020B0502040204020203" pitchFamily="34" charset="0"/>
                <a:cs typeface="Segoe UI Light"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Light" panose="020B0502040204020203" pitchFamily="34" charset="0"/>
                <a:cs typeface="Segoe UI Light" panose="020B0502040204020203" pitchFamily="34" charset="0"/>
              </a:defRPr>
            </a:lvl1pPr>
          </a:lstStyle>
          <a:p>
            <a:fld id="{E6DF9CDF-1EA2-42BD-BA04-DDDCA875814C}" type="slidenum">
              <a:rPr lang="en-US" smtClean="0"/>
              <a:pPr/>
              <a:t>‹#›</a:t>
            </a:fld>
            <a:endParaRPr lang="en-US"/>
          </a:p>
        </p:txBody>
      </p:sp>
    </p:spTree>
    <p:extLst>
      <p:ext uri="{BB962C8B-B14F-4D97-AF65-F5344CB8AC3E}">
        <p14:creationId xmlns:p14="http://schemas.microsoft.com/office/powerpoint/2010/main" val="106558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Segoe UI Light" panose="020B0502040204020203" pitchFamily="34" charset="0"/>
                <a:cs typeface="Segoe UI Light" panose="020B0502040204020203" pitchFamily="34" charset="0"/>
              </a:defRPr>
            </a:lvl1pPr>
          </a:lstStyle>
          <a:p>
            <a:fld id="{EC7A755D-69CB-4ADE-A9A4-5C749AC9FE78}" type="datetimeFigureOut">
              <a:rPr lang="en-US" smtClean="0"/>
              <a:pPr/>
              <a:t>10/8/2013</a:t>
            </a:fld>
            <a:endParaRPr lang="en-US"/>
          </a:p>
        </p:txBody>
      </p:sp>
      <p:sp>
        <p:nvSpPr>
          <p:cNvPr id="6" name="Footer Placeholder 5"/>
          <p:cNvSpPr>
            <a:spLocks noGrp="1"/>
          </p:cNvSpPr>
          <p:nvPr>
            <p:ph type="ftr" sz="quarter" idx="11"/>
          </p:nvPr>
        </p:nvSpPr>
        <p:spPr/>
        <p:txBody>
          <a:bodyPr/>
          <a:lstStyle>
            <a:lvl1pPr>
              <a:defRPr>
                <a:latin typeface="Segoe UI Light" panose="020B0502040204020203" pitchFamily="34" charset="0"/>
                <a:cs typeface="Segoe UI Light"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Light" panose="020B0502040204020203" pitchFamily="34" charset="0"/>
                <a:cs typeface="Segoe UI Light" panose="020B0502040204020203" pitchFamily="34" charset="0"/>
              </a:defRPr>
            </a:lvl1pPr>
          </a:lstStyle>
          <a:p>
            <a:fld id="{E6DF9CDF-1EA2-42BD-BA04-DDDCA875814C}" type="slidenum">
              <a:rPr lang="en-US" smtClean="0"/>
              <a:pPr/>
              <a:t>‹#›</a:t>
            </a:fld>
            <a:endParaRPr lang="en-US"/>
          </a:p>
        </p:txBody>
      </p:sp>
    </p:spTree>
    <p:extLst>
      <p:ext uri="{BB962C8B-B14F-4D97-AF65-F5344CB8AC3E}">
        <p14:creationId xmlns:p14="http://schemas.microsoft.com/office/powerpoint/2010/main" val="101792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Segoe UI Light" panose="020B0502040204020203" pitchFamily="34" charset="0"/>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Segoe UI Light" panose="020B0502040204020203" pitchFamily="34" charset="0"/>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Segoe UI Light" panose="020B0502040204020203" pitchFamily="34" charset="0"/>
                <a:cs typeface="Segoe UI Light" panose="020B0502040204020203" pitchFamily="34" charset="0"/>
              </a:defRPr>
            </a:lvl1pPr>
          </a:lstStyle>
          <a:p>
            <a:fld id="{EC7A755D-69CB-4ADE-A9A4-5C749AC9FE78}" type="datetimeFigureOut">
              <a:rPr lang="en-US" smtClean="0"/>
              <a:pPr/>
              <a:t>10/8/2013</a:t>
            </a:fld>
            <a:endParaRPr lang="en-US"/>
          </a:p>
        </p:txBody>
      </p:sp>
      <p:sp>
        <p:nvSpPr>
          <p:cNvPr id="8" name="Footer Placeholder 7"/>
          <p:cNvSpPr>
            <a:spLocks noGrp="1"/>
          </p:cNvSpPr>
          <p:nvPr>
            <p:ph type="ftr" sz="quarter" idx="11"/>
          </p:nvPr>
        </p:nvSpPr>
        <p:spPr/>
        <p:txBody>
          <a:bodyPr/>
          <a:lstStyle>
            <a:lvl1pPr>
              <a:defRPr>
                <a:latin typeface="Segoe UI Light" panose="020B0502040204020203" pitchFamily="34" charset="0"/>
                <a:cs typeface="Segoe UI Light"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Light" panose="020B0502040204020203" pitchFamily="34" charset="0"/>
                <a:cs typeface="Segoe UI Light" panose="020B0502040204020203" pitchFamily="34" charset="0"/>
              </a:defRPr>
            </a:lvl1pPr>
          </a:lstStyle>
          <a:p>
            <a:fld id="{E6DF9CDF-1EA2-42BD-BA04-DDDCA875814C}" type="slidenum">
              <a:rPr lang="en-US" smtClean="0"/>
              <a:pPr/>
              <a:t>‹#›</a:t>
            </a:fld>
            <a:endParaRPr lang="en-US"/>
          </a:p>
        </p:txBody>
      </p:sp>
    </p:spTree>
    <p:extLst>
      <p:ext uri="{BB962C8B-B14F-4D97-AF65-F5344CB8AC3E}">
        <p14:creationId xmlns:p14="http://schemas.microsoft.com/office/powerpoint/2010/main" val="193433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Segoe UI Light" panose="020B0502040204020203" pitchFamily="34" charset="0"/>
                <a:cs typeface="Segoe UI Light" panose="020B0502040204020203" pitchFamily="34" charset="0"/>
              </a:defRPr>
            </a:lvl1pPr>
          </a:lstStyle>
          <a:p>
            <a:fld id="{EC7A755D-69CB-4ADE-A9A4-5C749AC9FE78}" type="datetimeFigureOut">
              <a:rPr lang="en-US" smtClean="0"/>
              <a:pPr/>
              <a:t>10/8/2013</a:t>
            </a:fld>
            <a:endParaRPr lang="en-US"/>
          </a:p>
        </p:txBody>
      </p:sp>
      <p:sp>
        <p:nvSpPr>
          <p:cNvPr id="4" name="Footer Placeholder 3"/>
          <p:cNvSpPr>
            <a:spLocks noGrp="1"/>
          </p:cNvSpPr>
          <p:nvPr>
            <p:ph type="ftr" sz="quarter" idx="11"/>
          </p:nvPr>
        </p:nvSpPr>
        <p:spPr/>
        <p:txBody>
          <a:bodyPr/>
          <a:lstStyle>
            <a:lvl1pPr>
              <a:defRPr>
                <a:latin typeface="Segoe UI Light" panose="020B0502040204020203" pitchFamily="34" charset="0"/>
                <a:cs typeface="Segoe UI Light"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Light" panose="020B0502040204020203" pitchFamily="34" charset="0"/>
                <a:cs typeface="Segoe UI Light" panose="020B0502040204020203" pitchFamily="34" charset="0"/>
              </a:defRPr>
            </a:lvl1pPr>
          </a:lstStyle>
          <a:p>
            <a:fld id="{E6DF9CDF-1EA2-42BD-BA04-DDDCA875814C}" type="slidenum">
              <a:rPr lang="en-US" smtClean="0"/>
              <a:pPr/>
              <a:t>‹#›</a:t>
            </a:fld>
            <a:endParaRPr lang="en-US"/>
          </a:p>
        </p:txBody>
      </p:sp>
    </p:spTree>
    <p:extLst>
      <p:ext uri="{BB962C8B-B14F-4D97-AF65-F5344CB8AC3E}">
        <p14:creationId xmlns:p14="http://schemas.microsoft.com/office/powerpoint/2010/main" val="283766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Light" panose="020B0502040204020203" pitchFamily="34" charset="0"/>
                <a:cs typeface="Segoe UI Light" panose="020B0502040204020203" pitchFamily="34" charset="0"/>
              </a:defRPr>
            </a:lvl1pPr>
          </a:lstStyle>
          <a:p>
            <a:fld id="{EC7A755D-69CB-4ADE-A9A4-5C749AC9FE78}" type="datetimeFigureOut">
              <a:rPr lang="en-US" smtClean="0"/>
              <a:pPr/>
              <a:t>10/8/2013</a:t>
            </a:fld>
            <a:endParaRPr lang="en-US"/>
          </a:p>
        </p:txBody>
      </p:sp>
      <p:sp>
        <p:nvSpPr>
          <p:cNvPr id="3" name="Footer Placeholder 2"/>
          <p:cNvSpPr>
            <a:spLocks noGrp="1"/>
          </p:cNvSpPr>
          <p:nvPr>
            <p:ph type="ftr" sz="quarter" idx="11"/>
          </p:nvPr>
        </p:nvSpPr>
        <p:spPr/>
        <p:txBody>
          <a:bodyPr/>
          <a:lstStyle>
            <a:lvl1pPr>
              <a:defRPr>
                <a:latin typeface="Segoe UI Light" panose="020B0502040204020203" pitchFamily="34" charset="0"/>
                <a:cs typeface="Segoe UI Light"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Light" panose="020B0502040204020203" pitchFamily="34" charset="0"/>
                <a:cs typeface="Segoe UI Light" panose="020B0502040204020203" pitchFamily="34" charset="0"/>
              </a:defRPr>
            </a:lvl1pPr>
          </a:lstStyle>
          <a:p>
            <a:fld id="{E6DF9CDF-1EA2-42BD-BA04-DDDCA875814C}" type="slidenum">
              <a:rPr lang="en-US" smtClean="0"/>
              <a:pPr/>
              <a:t>‹#›</a:t>
            </a:fld>
            <a:endParaRPr lang="en-US"/>
          </a:p>
        </p:txBody>
      </p:sp>
    </p:spTree>
    <p:extLst>
      <p:ext uri="{BB962C8B-B14F-4D97-AF65-F5344CB8AC3E}">
        <p14:creationId xmlns:p14="http://schemas.microsoft.com/office/powerpoint/2010/main" val="1101242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7A755D-69CB-4ADE-A9A4-5C749AC9FE78}" type="datetimeFigureOut">
              <a:rPr lang="en-US" smtClean="0"/>
              <a:t>10/8/2013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DF9CDF-1EA2-42BD-BA04-DDDCA875814C}" type="slidenum">
              <a:rPr lang="en-US" smtClean="0"/>
              <a:t>‹#›</a:t>
            </a:fld>
            <a:endParaRPr lang="en-US"/>
          </a:p>
        </p:txBody>
      </p:sp>
    </p:spTree>
    <p:extLst>
      <p:ext uri="{BB962C8B-B14F-4D97-AF65-F5344CB8AC3E}">
        <p14:creationId xmlns:p14="http://schemas.microsoft.com/office/powerpoint/2010/main" val="704346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7A755D-69CB-4ADE-A9A4-5C749AC9FE78}" type="datetimeFigureOut">
              <a:rPr lang="en-US" smtClean="0"/>
              <a:t>10/8/2013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DF9CDF-1EA2-42BD-BA04-DDDCA875814C}" type="slidenum">
              <a:rPr lang="en-US" smtClean="0"/>
              <a:t>‹#›</a:t>
            </a:fld>
            <a:endParaRPr lang="en-US"/>
          </a:p>
        </p:txBody>
      </p:sp>
    </p:spTree>
    <p:extLst>
      <p:ext uri="{BB962C8B-B14F-4D97-AF65-F5344CB8AC3E}">
        <p14:creationId xmlns:p14="http://schemas.microsoft.com/office/powerpoint/2010/main" val="459544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7A755D-69CB-4ADE-A9A4-5C749AC9FE78}" type="datetimeFigureOut">
              <a:rPr lang="en-US" smtClean="0"/>
              <a:t>10/8/2013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F9CDF-1EA2-42BD-BA04-DDDCA875814C}" type="slidenum">
              <a:rPr lang="en-US" smtClean="0"/>
              <a:t>‹#›</a:t>
            </a:fld>
            <a:endParaRPr lang="en-US"/>
          </a:p>
        </p:txBody>
      </p:sp>
    </p:spTree>
    <p:extLst>
      <p:ext uri="{BB962C8B-B14F-4D97-AF65-F5344CB8AC3E}">
        <p14:creationId xmlns:p14="http://schemas.microsoft.com/office/powerpoint/2010/main" val="3697127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jukkan" TargetMode="External"/><Relationship Id="rId2" Type="http://schemas.openxmlformats.org/officeDocument/2006/relationships/hyperlink" Target="http://niiranen.eu/cr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weblogs.asp.net/scottgu/archive/2013/06/03/windows-azure-announcing-major-improvements-for-dev-test-in-the-cloud.aspx" TargetMode="External"/><Relationship Id="rId2" Type="http://schemas.openxmlformats.org/officeDocument/2006/relationships/hyperlink" Target="http://www.windowsazure.com/en-us/pricing/member-offers/msdn-benefits-details/" TargetMode="External"/><Relationship Id="rId1" Type="http://schemas.openxmlformats.org/officeDocument/2006/relationships/slideLayout" Target="../slideLayouts/slideLayout2.xml"/><Relationship Id="rId4" Type="http://schemas.openxmlformats.org/officeDocument/2006/relationships/hyperlink" Target="http://msdn.microsoft.com/en-us/library/aa496081.asp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chemeClr val="bg1"/>
                </a:solidFill>
                <a:latin typeface="Segoe UI Light" panose="020B0502040204020203" pitchFamily="34" charset="0"/>
                <a:cs typeface="Segoe UI Light" panose="020B0502040204020203" pitchFamily="34" charset="0"/>
              </a:rPr>
              <a:t>Microsoft Dynamics CRM 2013 development server installation</a:t>
            </a:r>
            <a:endParaRPr lang="en-US" dirty="0">
              <a:solidFill>
                <a:schemeClr val="bg1"/>
              </a:solidFill>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Jukka Niiranen</a:t>
            </a:r>
          </a:p>
          <a:p>
            <a:r>
              <a:rPr lang="en-US" dirty="0" smtClean="0">
                <a:latin typeface="Segoe UI Light" panose="020B0502040204020203" pitchFamily="34" charset="0"/>
                <a:cs typeface="Segoe UI Light" panose="020B0502040204020203" pitchFamily="34" charset="0"/>
                <a:hlinkClick r:id="rId2"/>
              </a:rPr>
              <a:t>http://niiranen.eu/crm/</a:t>
            </a:r>
            <a:endParaRPr lang="en-US" dirty="0" smtClean="0">
              <a:latin typeface="Segoe UI Light" panose="020B0502040204020203" pitchFamily="34" charset="0"/>
              <a:cs typeface="Segoe UI Light" panose="020B0502040204020203" pitchFamily="34" charset="0"/>
            </a:endParaRPr>
          </a:p>
          <a:p>
            <a:r>
              <a:rPr lang="en-US" dirty="0" smtClean="0">
                <a:latin typeface="Segoe UI Light" panose="020B0502040204020203" pitchFamily="34" charset="0"/>
                <a:cs typeface="Segoe UI Light" panose="020B0502040204020203" pitchFamily="34" charset="0"/>
                <a:hlinkClick r:id="rId3"/>
              </a:rPr>
              <a:t>@jukkan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99059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1"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Next we’ll configure the domain. Click on the server notifications bar and select “Promote this sever to a domain controller”.</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22025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Choose to add a new forest and enter a root domain name like </a:t>
            </a:r>
            <a:r>
              <a:rPr lang="en-US" dirty="0" err="1" smtClean="0">
                <a:latin typeface="Segoe UI Light" panose="020B0502040204020203" pitchFamily="34" charset="0"/>
                <a:cs typeface="Segoe UI Light" panose="020B0502040204020203" pitchFamily="34" charset="0"/>
              </a:rPr>
              <a:t>NAME.local</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62265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1"/>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Choose WS2012 functional level, check the DNS box and choose a password for Directory Services Restore Mode.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29553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2"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You will get a notification saying “a delegation for this DNS server cannot be created”, which you can safely ignore on a development server.</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6708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1"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Verify the NetBIOS name assigned to the domain and click Next.</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8982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Accept the default locations for AD DS database, log files and SYSVOL, because we’re not building a production domain here.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31120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Everything is ready for the domain services configuration, so accept the options shown.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967074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Ignore the warnings from the prerequisites check on lack of static IP and DNS delegation, as we’ll do fine without them.</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19720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1999"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Start the installation process and watch the new domain forest grow before your eyes.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47913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7906"/>
            <a:ext cx="12192000" cy="6875906"/>
          </a:xfrm>
          <a:prstGeom prst="rect">
            <a:avLst/>
          </a:prstGeom>
        </p:spPr>
      </p:pic>
      <p:sp>
        <p:nvSpPr>
          <p:cNvPr id="4" name="Rectangle 3"/>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At the end it’s time for another reboot. Note: this time you’ll be logging in with your new domain credentials instead of the local server account.</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83845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CRM 2013 </a:t>
            </a:r>
            <a:r>
              <a:rPr lang="en-US" dirty="0" err="1" smtClean="0"/>
              <a:t>dev</a:t>
            </a:r>
            <a:r>
              <a:rPr lang="en-US" dirty="0" smtClean="0"/>
              <a:t> machine in Azure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These slides will show you the minimum required steps for setting up a Microsoft Dynamics CRM 2013 development server</a:t>
            </a:r>
          </a:p>
          <a:p>
            <a:r>
              <a:rPr lang="en-US" dirty="0" smtClean="0"/>
              <a:t>The platform used for running the server is Windows Azure Virtual Machines, but any Windows Server 2012 virtual machine will do</a:t>
            </a:r>
          </a:p>
          <a:p>
            <a:r>
              <a:rPr lang="en-US" dirty="0" smtClean="0"/>
              <a:t>We’ll use a pre-configured SQL Server image that can leverage the </a:t>
            </a:r>
            <a:r>
              <a:rPr lang="en-US" dirty="0" smtClean="0">
                <a:hlinkClick r:id="rId2"/>
              </a:rPr>
              <a:t>MSDN subscriber benefit</a:t>
            </a:r>
            <a:r>
              <a:rPr lang="en-US" dirty="0" smtClean="0"/>
              <a:t> of free Azure Credits</a:t>
            </a:r>
          </a:p>
          <a:p>
            <a:pPr lvl="1"/>
            <a:r>
              <a:rPr lang="en-US" dirty="0" smtClean="0"/>
              <a:t>See </a:t>
            </a:r>
            <a:r>
              <a:rPr lang="en-US" dirty="0" smtClean="0">
                <a:hlinkClick r:id="rId3"/>
              </a:rPr>
              <a:t>this post</a:t>
            </a:r>
            <a:r>
              <a:rPr lang="en-US" dirty="0" smtClean="0"/>
              <a:t> by Scott Guthrie for details on MSDN discount pricing for VMs</a:t>
            </a:r>
          </a:p>
          <a:p>
            <a:r>
              <a:rPr lang="en-US" dirty="0" smtClean="0"/>
              <a:t>Note: DO NOT follow these steps when deploying a production environment! We’re building a single </a:t>
            </a:r>
            <a:r>
              <a:rPr lang="en-US" dirty="0" err="1" smtClean="0"/>
              <a:t>dev</a:t>
            </a:r>
            <a:r>
              <a:rPr lang="en-US" dirty="0" smtClean="0"/>
              <a:t> box and </a:t>
            </a:r>
            <a:r>
              <a:rPr lang="en-US" dirty="0" smtClean="0"/>
              <a:t>skipping all the important configuration tasks that are required when setting up a live CRM server. Check out the </a:t>
            </a:r>
            <a:r>
              <a:rPr lang="en-US" dirty="0" smtClean="0">
                <a:hlinkClick r:id="rId4"/>
              </a:rPr>
              <a:t>implementation guide</a:t>
            </a:r>
            <a:r>
              <a:rPr lang="en-US" dirty="0" smtClean="0"/>
              <a:t> for more details.		</a:t>
            </a:r>
            <a:endParaRPr lang="en-US" dirty="0"/>
          </a:p>
        </p:txBody>
      </p:sp>
    </p:spTree>
    <p:extLst>
      <p:ext uri="{BB962C8B-B14F-4D97-AF65-F5344CB8AC3E}">
        <p14:creationId xmlns:p14="http://schemas.microsoft.com/office/powerpoint/2010/main" val="1405270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1999" cy="6858000"/>
          </a:xfrm>
          <a:prstGeom prst="rect">
            <a:avLst/>
          </a:prstGeom>
        </p:spPr>
      </p:pic>
      <p:sp>
        <p:nvSpPr>
          <p:cNvPr id="3" name="Rectangle 2"/>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Return to Server Manager and add more roles. Check Application Server, Web Server (IIS) and accept all the related components to be added.</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76823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1999" cy="6858000"/>
          </a:xfrm>
          <a:prstGeom prst="rect">
            <a:avLst/>
          </a:prstGeom>
        </p:spPr>
      </p:pic>
      <p:sp>
        <p:nvSpPr>
          <p:cNvPr id="3" name="Rectangle 2"/>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No need for additional features, click Next.</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12382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For the Application Server roles, select .NET Framework 4.5, Web Server (IIS) Support, HTTP Activation.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5123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
        <p:nvSpPr>
          <p:cNvPr id="3" name="Rectangle 2"/>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For the IIS roles, select Management Services and ensure the other boxes are ticked as shown.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5761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Start the installation, watch it run and see two new roles appear in the Server Manager.</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7092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Next we’ll add some items into the domain. Open Active Directory Administrative Center and create a new user record.</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24535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Create a user account that will run the CRM services. Remember to check the “password never expires” option.</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04267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4219074"/>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Notice how it says “disabled” after the user name? That’s a good reminder to set a password for the user account, too!</a:t>
            </a:r>
            <a:endParaRPr lang="en-US" dirty="0">
              <a:latin typeface="Segoe UI Light" panose="020B0502040204020203" pitchFamily="34" charset="0"/>
              <a:cs typeface="Segoe UI Light" panose="020B0502040204020203" pitchFamily="34" charset="0"/>
            </a:endParaRPr>
          </a:p>
        </p:txBody>
      </p:sp>
      <p:sp>
        <p:nvSpPr>
          <p:cNvPr id="4" name="Rectangle 3"/>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Add the user account into the Performance Log Users group, otherwise the CRM setup will not succeed.</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46110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While remaining in the AD Admin Center, create a new Organizational Unit.</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74961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Give the OU a name like “CRM”. This is the place where the CRM setup will add its specific AD security groups.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3071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nstallation process steps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55434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3712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1999" cy="6858000"/>
          </a:xfrm>
          <a:prstGeom prst="rect">
            <a:avLst/>
          </a:prstGeom>
        </p:spPr>
      </p:pic>
      <p:sp>
        <p:nvSpPr>
          <p:cNvPr id="2" name="Rectangle 1"/>
          <p:cNvSpPr/>
          <p:nvPr/>
        </p:nvSpPr>
        <p:spPr>
          <a:xfrm>
            <a:off x="8357937" y="3595134"/>
            <a:ext cx="2711116" cy="23167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On the Service Account tab, </a:t>
            </a:r>
            <a:r>
              <a:rPr lang="en-US" dirty="0">
                <a:latin typeface="Segoe UI Light" panose="020B0502040204020203" pitchFamily="34" charset="0"/>
                <a:cs typeface="Segoe UI Light" panose="020B0502040204020203" pitchFamily="34" charset="0"/>
              </a:rPr>
              <a:t>c</a:t>
            </a:r>
            <a:r>
              <a:rPr lang="en-US" dirty="0" smtClean="0">
                <a:latin typeface="Segoe UI Light" panose="020B0502040204020203" pitchFamily="34" charset="0"/>
                <a:cs typeface="Segoe UI Light" panose="020B0502040204020203" pitchFamily="34" charset="0"/>
              </a:rPr>
              <a:t>hange the account to Local System, since using the ReportServer local account is not supported by CRM.</a:t>
            </a:r>
            <a:endParaRPr lang="en-US" dirty="0">
              <a:latin typeface="Segoe UI Light" panose="020B0502040204020203" pitchFamily="34" charset="0"/>
              <a:cs typeface="Segoe UI Light" panose="020B0502040204020203" pitchFamily="34" charset="0"/>
            </a:endParaRPr>
          </a:p>
        </p:txBody>
      </p:sp>
      <p:sp>
        <p:nvSpPr>
          <p:cNvPr id="4" name="Rectangle 3"/>
          <p:cNvSpPr/>
          <p:nvPr/>
        </p:nvSpPr>
        <p:spPr>
          <a:xfrm>
            <a:off x="8357937" y="337584"/>
            <a:ext cx="2711116" cy="311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Reporting Services comes installed on the Azure SQL 2012 Enterprise image, but we’ll still need to perform a few configuration steps. Open the Reporting Services Configuration Manager and connect to the local server</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1234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4" name="Rectangle 3"/>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Proceed to the Web Service URL tab. Click Apply to create the IIS directory with default settings.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74260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4" name="Rectangle 3"/>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On the Database tab click Change Database and use the defaults to create a new Report Server Database. Now we’re ready with the SSRS configuration part.</a:t>
            </a:r>
          </a:p>
        </p:txBody>
      </p:sp>
    </p:spTree>
    <p:extLst>
      <p:ext uri="{BB962C8B-B14F-4D97-AF65-F5344CB8AC3E}">
        <p14:creationId xmlns:p14="http://schemas.microsoft.com/office/powerpoint/2010/main" val="2151414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1"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Launch the CRM Server setup, give a path for installation file extraction, then allow the setup to check for updates to those files before proceeding further.</a:t>
            </a:r>
          </a:p>
        </p:txBody>
      </p:sp>
    </p:spTree>
    <p:extLst>
      <p:ext uri="{BB962C8B-B14F-4D97-AF65-F5344CB8AC3E}">
        <p14:creationId xmlns:p14="http://schemas.microsoft.com/office/powerpoint/2010/main" val="1677381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Enter the CRM product key, either a 90 day trial or MSDN full product key. Note: do not use the Workgroup Edition, always go for Enterprise.</a:t>
            </a:r>
          </a:p>
        </p:txBody>
      </p:sp>
    </p:spTree>
    <p:extLst>
      <p:ext uri="{BB962C8B-B14F-4D97-AF65-F5344CB8AC3E}">
        <p14:creationId xmlns:p14="http://schemas.microsoft.com/office/powerpoint/2010/main" val="3770614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The setup will detect missing required components for error reporting, SSRS and SQL Native Client. Allow it to install the components.</a:t>
            </a:r>
          </a:p>
        </p:txBody>
      </p:sp>
    </p:spTree>
    <p:extLst>
      <p:ext uri="{BB962C8B-B14F-4D97-AF65-F5344CB8AC3E}">
        <p14:creationId xmlns:p14="http://schemas.microsoft.com/office/powerpoint/2010/main" val="4062981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Since we’re building a single box development environment, select all the available CRM server roles for this installation.</a:t>
            </a:r>
          </a:p>
        </p:txBody>
      </p:sp>
    </p:spTree>
    <p:extLst>
      <p:ext uri="{BB962C8B-B14F-4D97-AF65-F5344CB8AC3E}">
        <p14:creationId xmlns:p14="http://schemas.microsoft.com/office/powerpoint/2010/main" val="4284144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Select “Create a new deployment” and enter the name of your server as the SQL Server instance to be used.</a:t>
            </a:r>
          </a:p>
        </p:txBody>
      </p:sp>
    </p:spTree>
    <p:extLst>
      <p:ext uri="{BB962C8B-B14F-4D97-AF65-F5344CB8AC3E}">
        <p14:creationId xmlns:p14="http://schemas.microsoft.com/office/powerpoint/2010/main" val="241870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Browse and select the Active Directory Organization Unit (OU) you created in an earlier stage.</a:t>
            </a:r>
          </a:p>
        </p:txBody>
      </p:sp>
    </p:spTree>
    <p:extLst>
      <p:ext uri="{BB962C8B-B14F-4D97-AF65-F5344CB8AC3E}">
        <p14:creationId xmlns:p14="http://schemas.microsoft.com/office/powerpoint/2010/main" val="408809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1"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Enter the account name and credentials for all the service accounts required. In a development environment the same account can be used for all services.</a:t>
            </a:r>
          </a:p>
        </p:txBody>
      </p:sp>
    </p:spTree>
    <p:extLst>
      <p:ext uri="{BB962C8B-B14F-4D97-AF65-F5344CB8AC3E}">
        <p14:creationId xmlns:p14="http://schemas.microsoft.com/office/powerpoint/2010/main" val="314141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2615" y="0"/>
            <a:ext cx="10888338" cy="6858000"/>
          </a:xfrm>
          <a:prstGeom prst="rect">
            <a:avLst/>
          </a:prstGeom>
        </p:spPr>
      </p:pic>
      <p:sp>
        <p:nvSpPr>
          <p:cNvPr id="3" name="Rectangle 2"/>
          <p:cNvSpPr/>
          <p:nvPr/>
        </p:nvSpPr>
        <p:spPr>
          <a:xfrm>
            <a:off x="192505" y="2720028"/>
            <a:ext cx="2711116" cy="31995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Choose to create a new VM from the gallery. Pick SQL 2012 Enterprise to ensure you can import CRM databases from any environment without manually removing the audit log partitions not supported by SQL Standard</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9655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Create a new website for CRM at port 5555, in case you ever need to work with other services that require using the default web site (like ADFS)</a:t>
            </a:r>
          </a:p>
        </p:txBody>
      </p:sp>
    </p:spTree>
    <p:extLst>
      <p:ext uri="{BB962C8B-B14F-4D97-AF65-F5344CB8AC3E}">
        <p14:creationId xmlns:p14="http://schemas.microsoft.com/office/powerpoint/2010/main" val="4126319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Unless you plan to have the development server send out emails into the real world, leave the email router server name blank.</a:t>
            </a:r>
          </a:p>
        </p:txBody>
      </p:sp>
    </p:spTree>
    <p:extLst>
      <p:ext uri="{BB962C8B-B14F-4D97-AF65-F5344CB8AC3E}">
        <p14:creationId xmlns:p14="http://schemas.microsoft.com/office/powerpoint/2010/main" val="1178647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Choose your preferred organization settings for the first (default) CRM organization. Remember that you can always add more organizations after the installation is done.</a:t>
            </a:r>
          </a:p>
        </p:txBody>
      </p:sp>
    </p:spTree>
    <p:extLst>
      <p:ext uri="{BB962C8B-B14F-4D97-AF65-F5344CB8AC3E}">
        <p14:creationId xmlns:p14="http://schemas.microsoft.com/office/powerpoint/2010/main" val="601367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If you are using the default settings for SSRS, the Report Server URL offered by the setup should be correct. If in doubt, test the URL in a browser window.</a:t>
            </a:r>
          </a:p>
        </p:txBody>
      </p:sp>
    </p:spTree>
    <p:extLst>
      <p:ext uri="{BB962C8B-B14F-4D97-AF65-F5344CB8AC3E}">
        <p14:creationId xmlns:p14="http://schemas.microsoft.com/office/powerpoint/2010/main" val="500730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The system checks will give you warnings on security and encryption, which you can ignore in this case. Now we’re ready to start the CRM server installation.</a:t>
            </a:r>
          </a:p>
        </p:txBody>
      </p:sp>
    </p:spTree>
    <p:extLst>
      <p:ext uri="{BB962C8B-B14F-4D97-AF65-F5344CB8AC3E}">
        <p14:creationId xmlns:p14="http://schemas.microsoft.com/office/powerpoint/2010/main" val="420802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If everything went according to plan, you’ll see the “setup completed” screen in some 10 minutes. Restart the server.</a:t>
            </a:r>
          </a:p>
        </p:txBody>
      </p:sp>
    </p:spTree>
    <p:extLst>
      <p:ext uri="{BB962C8B-B14F-4D97-AF65-F5344CB8AC3E}">
        <p14:creationId xmlns:p14="http://schemas.microsoft.com/office/powerpoint/2010/main" val="1010587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1"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Run the setup for CRM Reporting Extensions. As before, allow the setup to retrieve latest updates from the web.</a:t>
            </a:r>
          </a:p>
        </p:txBody>
      </p:sp>
    </p:spTree>
    <p:extLst>
      <p:ext uri="{BB962C8B-B14F-4D97-AF65-F5344CB8AC3E}">
        <p14:creationId xmlns:p14="http://schemas.microsoft.com/office/powerpoint/2010/main" val="3816967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Enter the server name as the SQL Server instance to which the reports will be deployed on.</a:t>
            </a:r>
          </a:p>
        </p:txBody>
      </p:sp>
    </p:spTree>
    <p:extLst>
      <p:ext uri="{BB962C8B-B14F-4D97-AF65-F5344CB8AC3E}">
        <p14:creationId xmlns:p14="http://schemas.microsoft.com/office/powerpoint/2010/main" val="666412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System checks should give you all green at this point. Start the installation.</a:t>
            </a:r>
          </a:p>
        </p:txBody>
      </p:sp>
    </p:spTree>
    <p:extLst>
      <p:ext uri="{BB962C8B-B14F-4D97-AF65-F5344CB8AC3E}">
        <p14:creationId xmlns:p14="http://schemas.microsoft.com/office/powerpoint/2010/main" val="647979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After some minutes of deploying the default reports onto the first CRM organization the setup will complete.</a:t>
            </a:r>
          </a:p>
        </p:txBody>
      </p:sp>
    </p:spTree>
    <p:extLst>
      <p:ext uri="{BB962C8B-B14F-4D97-AF65-F5344CB8AC3E}">
        <p14:creationId xmlns:p14="http://schemas.microsoft.com/office/powerpoint/2010/main" val="412435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2547" y="0"/>
            <a:ext cx="8736594" cy="6858000"/>
          </a:xfrm>
          <a:prstGeom prst="rect">
            <a:avLst/>
          </a:prstGeom>
        </p:spPr>
      </p:pic>
      <p:sp>
        <p:nvSpPr>
          <p:cNvPr id="4" name="Rectangle 3"/>
          <p:cNvSpPr/>
          <p:nvPr/>
        </p:nvSpPr>
        <p:spPr>
          <a:xfrm>
            <a:off x="192505" y="2586681"/>
            <a:ext cx="2711116" cy="28636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Use a Large VM with 4 cores and 7 GB </a:t>
            </a:r>
            <a:r>
              <a:rPr lang="en-US" dirty="0" smtClean="0">
                <a:latin typeface="Segoe UI Light" panose="020B0502040204020203" pitchFamily="34" charset="0"/>
                <a:cs typeface="Segoe UI Light" panose="020B0502040204020203" pitchFamily="34" charset="0"/>
              </a:rPr>
              <a:t>memory if you have enough credits, a Medium VM will also do. </a:t>
            </a:r>
            <a:r>
              <a:rPr lang="en-US" dirty="0" smtClean="0">
                <a:latin typeface="Segoe UI Light" panose="020B0502040204020203" pitchFamily="34" charset="0"/>
                <a:cs typeface="Segoe UI Light" panose="020B0502040204020203" pitchFamily="34" charset="0"/>
              </a:rPr>
              <a:t>Once the virtual machine provisioning process is complete, select Connect to open a remote desktop session to the new server.</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9224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357937" y="2474495"/>
            <a:ext cx="2711116" cy="22782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Open the CRM website to verify everything is working. Go to Settings – Data Management – Sample Data to populate the views, charts and feeds with test data.</a:t>
            </a:r>
          </a:p>
        </p:txBody>
      </p:sp>
    </p:spTree>
    <p:extLst>
      <p:ext uri="{BB962C8B-B14F-4D97-AF65-F5344CB8AC3E}">
        <p14:creationId xmlns:p14="http://schemas.microsoft.com/office/powerpoint/2010/main" val="13938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Go to Server Manager and click “Add roles and features”. Choose Active Directory Domain Services.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62274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24896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On the Features screen, select Windows Identity Foundation 3.5 and Search Service (not sure if this replaces the old Indexing Service requirement, but it won’t hurt you).</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7140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Allow the wizard to reboot the server after the AD DS has been installed.</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80529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8710863" y="1950007"/>
            <a:ext cx="2711116" cy="19090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panose="020B0502040204020203" pitchFamily="34" charset="0"/>
                <a:cs typeface="Segoe UI Light" panose="020B0502040204020203" pitchFamily="34" charset="0"/>
              </a:rPr>
              <a:t>Once AD DS appears as a role in Server Manager, it’s time for a reboot. You’ll still log in with a local account after this.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90903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863</TotalTime>
  <Words>1340</Words>
  <Application>Microsoft Office PowerPoint</Application>
  <PresentationFormat>Widescreen</PresentationFormat>
  <Paragraphs>68</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Segoe UI Light</vt:lpstr>
      <vt:lpstr>Office Theme</vt:lpstr>
      <vt:lpstr>Microsoft Dynamics CRM 2013 development server installation</vt:lpstr>
      <vt:lpstr>Running a CRM 2013 dev machine in Azure</vt:lpstr>
      <vt:lpstr>Installation process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Dynamics CRM 2013 development server installation</dc:title>
  <dc:creator>Jukka Niiranen</dc:creator>
  <cp:lastModifiedBy>Jukka Niiranen</cp:lastModifiedBy>
  <cp:revision>31</cp:revision>
  <dcterms:created xsi:type="dcterms:W3CDTF">2013-08-24T13:11:16Z</dcterms:created>
  <dcterms:modified xsi:type="dcterms:W3CDTF">2013-10-08T16:11:26Z</dcterms:modified>
</cp:coreProperties>
</file>